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5E3"/>
    <a:srgbClr val="0139E4"/>
    <a:srgbClr val="FF6600"/>
    <a:srgbClr val="FF0000"/>
    <a:srgbClr val="FF9966"/>
    <a:srgbClr val="F4C06C"/>
    <a:srgbClr val="D8BEEC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226B2-4A86-40EC-AB31-F1E2F89CD7C6}" v="472" dt="2021-06-28T06:45:10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F7F226B2-4A86-40EC-AB31-F1E2F89CD7C6}"/>
    <pc:docChg chg="undo custSel addSld delSld modSld modMainMaster">
      <pc:chgData name="Seelen, BMJG (Bernhard)" userId="8c651d8e-946e-4948-8a64-4c10bca0126f" providerId="ADAL" clId="{F7F226B2-4A86-40EC-AB31-F1E2F89CD7C6}" dt="2021-06-28T06:45:10.786" v="1994"/>
      <pc:docMkLst>
        <pc:docMk/>
      </pc:docMkLst>
      <pc:sldChg chg="modSp mod setBg">
        <pc:chgData name="Seelen, BMJG (Bernhard)" userId="8c651d8e-946e-4948-8a64-4c10bca0126f" providerId="ADAL" clId="{F7F226B2-4A86-40EC-AB31-F1E2F89CD7C6}" dt="2021-06-24T10:35:06.114" v="96"/>
        <pc:sldMkLst>
          <pc:docMk/>
          <pc:sldMk cId="3180811697" sldId="256"/>
        </pc:sldMkLst>
        <pc:spChg chg="mod">
          <ac:chgData name="Seelen, BMJG (Bernhard)" userId="8c651d8e-946e-4948-8a64-4c10bca0126f" providerId="ADAL" clId="{F7F226B2-4A86-40EC-AB31-F1E2F89CD7C6}" dt="2021-06-24T10:33:20.190" v="30" actId="207"/>
          <ac:spMkLst>
            <pc:docMk/>
            <pc:sldMk cId="3180811697" sldId="256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F7F226B2-4A86-40EC-AB31-F1E2F89CD7C6}" dt="2021-06-24T10:33:35.248" v="42" actId="20577"/>
          <ac:spMkLst>
            <pc:docMk/>
            <pc:sldMk cId="3180811697" sldId="256"/>
            <ac:spMk id="5" creationId="{3DF75112-F90F-404D-8015-915DE639C847}"/>
          </ac:spMkLst>
        </pc:spChg>
      </pc:sldChg>
      <pc:sldChg chg="addSp delSp modSp del mod">
        <pc:chgData name="Seelen, BMJG (Bernhard)" userId="8c651d8e-946e-4948-8a64-4c10bca0126f" providerId="ADAL" clId="{F7F226B2-4A86-40EC-AB31-F1E2F89CD7C6}" dt="2021-06-24T13:32:06.076" v="647" actId="47"/>
        <pc:sldMkLst>
          <pc:docMk/>
          <pc:sldMk cId="1484362868" sldId="257"/>
        </pc:sldMkLst>
        <pc:spChg chg="mod">
          <ac:chgData name="Seelen, BMJG (Bernhard)" userId="8c651d8e-946e-4948-8a64-4c10bca0126f" providerId="ADAL" clId="{F7F226B2-4A86-40EC-AB31-F1E2F89CD7C6}" dt="2021-06-24T10:35:15.881" v="97" actId="207"/>
          <ac:spMkLst>
            <pc:docMk/>
            <pc:sldMk cId="1484362868" sldId="257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F7F226B2-4A86-40EC-AB31-F1E2F89CD7C6}" dt="2021-06-24T10:31:47.455" v="17" actId="20577"/>
          <ac:spMkLst>
            <pc:docMk/>
            <pc:sldMk cId="1484362868" sldId="257"/>
            <ac:spMk id="5" creationId="{3DF75112-F90F-404D-8015-915DE639C847}"/>
          </ac:spMkLst>
        </pc:spChg>
        <pc:spChg chg="del mod">
          <ac:chgData name="Seelen, BMJG (Bernhard)" userId="8c651d8e-946e-4948-8a64-4c10bca0126f" providerId="ADAL" clId="{F7F226B2-4A86-40EC-AB31-F1E2F89CD7C6}" dt="2021-06-24T10:31:36.930" v="5" actId="478"/>
          <ac:spMkLst>
            <pc:docMk/>
            <pc:sldMk cId="1484362868" sldId="257"/>
            <ac:spMk id="10" creationId="{756E4D72-E2FD-4E43-ABBE-AAFA63C7C87B}"/>
          </ac:spMkLst>
        </pc:spChg>
        <pc:spChg chg="add mod">
          <ac:chgData name="Seelen, BMJG (Bernhard)" userId="8c651d8e-946e-4948-8a64-4c10bca0126f" providerId="ADAL" clId="{F7F226B2-4A86-40EC-AB31-F1E2F89CD7C6}" dt="2021-06-24T12:28:25.542" v="557" actId="1076"/>
          <ac:spMkLst>
            <pc:docMk/>
            <pc:sldMk cId="1484362868" sldId="257"/>
            <ac:spMk id="12" creationId="{D1A7A293-81D9-4490-A969-52F7FF6AAB97}"/>
          </ac:spMkLst>
        </pc:spChg>
        <pc:spChg chg="del">
          <ac:chgData name="Seelen, BMJG (Bernhard)" userId="8c651d8e-946e-4948-8a64-4c10bca0126f" providerId="ADAL" clId="{F7F226B2-4A86-40EC-AB31-F1E2F89CD7C6}" dt="2021-06-24T10:31:26.409" v="1" actId="478"/>
          <ac:spMkLst>
            <pc:docMk/>
            <pc:sldMk cId="1484362868" sldId="257"/>
            <ac:spMk id="17" creationId="{20B8DD74-5208-4674-8182-0B8073AD665A}"/>
          </ac:spMkLst>
        </pc:spChg>
        <pc:spChg chg="del mod">
          <ac:chgData name="Seelen, BMJG (Bernhard)" userId="8c651d8e-946e-4948-8a64-4c10bca0126f" providerId="ADAL" clId="{F7F226B2-4A86-40EC-AB31-F1E2F89CD7C6}" dt="2021-06-24T10:31:31.925" v="3" actId="478"/>
          <ac:spMkLst>
            <pc:docMk/>
            <pc:sldMk cId="1484362868" sldId="257"/>
            <ac:spMk id="18" creationId="{44EE1D63-F7E4-4CBC-924C-8E179EC4293F}"/>
          </ac:spMkLst>
        </pc:spChg>
        <pc:spChg chg="add mod">
          <ac:chgData name="Seelen, BMJG (Bernhard)" userId="8c651d8e-946e-4948-8a64-4c10bca0126f" providerId="ADAL" clId="{F7F226B2-4A86-40EC-AB31-F1E2F89CD7C6}" dt="2021-06-24T12:25:25.493" v="512" actId="1076"/>
          <ac:spMkLst>
            <pc:docMk/>
            <pc:sldMk cId="1484362868" sldId="257"/>
            <ac:spMk id="18" creationId="{FB5FB81D-046E-4005-A6D3-BB756E407C3A}"/>
          </ac:spMkLst>
        </pc:spChg>
        <pc:spChg chg="add mod">
          <ac:chgData name="Seelen, BMJG (Bernhard)" userId="8c651d8e-946e-4948-8a64-4c10bca0126f" providerId="ADAL" clId="{F7F226B2-4A86-40EC-AB31-F1E2F89CD7C6}" dt="2021-06-24T12:25:21.498" v="511" actId="1076"/>
          <ac:spMkLst>
            <pc:docMk/>
            <pc:sldMk cId="1484362868" sldId="257"/>
            <ac:spMk id="20" creationId="{1DAE256A-3EC5-4752-A73A-CFCE6CF2D0D4}"/>
          </ac:spMkLst>
        </pc:spChg>
        <pc:spChg chg="del">
          <ac:chgData name="Seelen, BMJG (Bernhard)" userId="8c651d8e-946e-4948-8a64-4c10bca0126f" providerId="ADAL" clId="{F7F226B2-4A86-40EC-AB31-F1E2F89CD7C6}" dt="2021-06-24T10:31:26.409" v="1" actId="478"/>
          <ac:spMkLst>
            <pc:docMk/>
            <pc:sldMk cId="1484362868" sldId="257"/>
            <ac:spMk id="20" creationId="{5CC17912-65D8-49D9-81C0-D871BB333242}"/>
          </ac:spMkLst>
        </pc:spChg>
        <pc:spChg chg="add mod">
          <ac:chgData name="Seelen, BMJG (Bernhard)" userId="8c651d8e-946e-4948-8a64-4c10bca0126f" providerId="ADAL" clId="{F7F226B2-4A86-40EC-AB31-F1E2F89CD7C6}" dt="2021-06-24T12:27:54.514" v="553" actId="1076"/>
          <ac:spMkLst>
            <pc:docMk/>
            <pc:sldMk cId="1484362868" sldId="257"/>
            <ac:spMk id="21" creationId="{6ECBCA88-4975-40B8-B708-41DCF74B77DB}"/>
          </ac:spMkLst>
        </pc:spChg>
        <pc:spChg chg="del">
          <ac:chgData name="Seelen, BMJG (Bernhard)" userId="8c651d8e-946e-4948-8a64-4c10bca0126f" providerId="ADAL" clId="{F7F226B2-4A86-40EC-AB31-F1E2F89CD7C6}" dt="2021-06-24T10:31:26.409" v="1" actId="478"/>
          <ac:spMkLst>
            <pc:docMk/>
            <pc:sldMk cId="1484362868" sldId="257"/>
            <ac:spMk id="21" creationId="{7120F3A6-FECE-49C4-9BD1-60B4BE902216}"/>
          </ac:spMkLst>
        </pc:spChg>
        <pc:spChg chg="del">
          <ac:chgData name="Seelen, BMJG (Bernhard)" userId="8c651d8e-946e-4948-8a64-4c10bca0126f" providerId="ADAL" clId="{F7F226B2-4A86-40EC-AB31-F1E2F89CD7C6}" dt="2021-06-24T10:31:21.550" v="0" actId="478"/>
          <ac:spMkLst>
            <pc:docMk/>
            <pc:sldMk cId="1484362868" sldId="257"/>
            <ac:spMk id="22" creationId="{324B1FCA-D0E7-4AF8-8B7D-8CF9E190971F}"/>
          </ac:spMkLst>
        </pc:spChg>
        <pc:spChg chg="add mod">
          <ac:chgData name="Seelen, BMJG (Bernhard)" userId="8c651d8e-946e-4948-8a64-4c10bca0126f" providerId="ADAL" clId="{F7F226B2-4A86-40EC-AB31-F1E2F89CD7C6}" dt="2021-06-24T12:27:40.828" v="548" actId="14100"/>
          <ac:spMkLst>
            <pc:docMk/>
            <pc:sldMk cId="1484362868" sldId="257"/>
            <ac:spMk id="22" creationId="{36E70663-1FE0-4E29-B9FB-68FD7A881A62}"/>
          </ac:spMkLst>
        </pc:spChg>
        <pc:spChg chg="del">
          <ac:chgData name="Seelen, BMJG (Bernhard)" userId="8c651d8e-946e-4948-8a64-4c10bca0126f" providerId="ADAL" clId="{F7F226B2-4A86-40EC-AB31-F1E2F89CD7C6}" dt="2021-06-24T10:31:21.550" v="0" actId="478"/>
          <ac:spMkLst>
            <pc:docMk/>
            <pc:sldMk cId="1484362868" sldId="257"/>
            <ac:spMk id="23" creationId="{0F10F022-6ADC-4E7C-AD33-94699B6724CB}"/>
          </ac:spMkLst>
        </pc:spChg>
        <pc:spChg chg="add mod">
          <ac:chgData name="Seelen, BMJG (Bernhard)" userId="8c651d8e-946e-4948-8a64-4c10bca0126f" providerId="ADAL" clId="{F7F226B2-4A86-40EC-AB31-F1E2F89CD7C6}" dt="2021-06-24T12:24:04.070" v="465" actId="1076"/>
          <ac:spMkLst>
            <pc:docMk/>
            <pc:sldMk cId="1484362868" sldId="257"/>
            <ac:spMk id="23" creationId="{283690C1-3497-42F5-8B67-F64BDE0A7234}"/>
          </ac:spMkLst>
        </pc:spChg>
        <pc:spChg chg="add mod">
          <ac:chgData name="Seelen, BMJG (Bernhard)" userId="8c651d8e-946e-4948-8a64-4c10bca0126f" providerId="ADAL" clId="{F7F226B2-4A86-40EC-AB31-F1E2F89CD7C6}" dt="2021-06-24T12:30:49.858" v="592" actId="113"/>
          <ac:spMkLst>
            <pc:docMk/>
            <pc:sldMk cId="1484362868" sldId="257"/>
            <ac:spMk id="24" creationId="{492A7658-37C0-4A81-855C-F8FE626026F3}"/>
          </ac:spMkLst>
        </pc:spChg>
        <pc:spChg chg="add mod">
          <ac:chgData name="Seelen, BMJG (Bernhard)" userId="8c651d8e-946e-4948-8a64-4c10bca0126f" providerId="ADAL" clId="{F7F226B2-4A86-40EC-AB31-F1E2F89CD7C6}" dt="2021-06-24T12:24:00.115" v="464" actId="113"/>
          <ac:spMkLst>
            <pc:docMk/>
            <pc:sldMk cId="1484362868" sldId="257"/>
            <ac:spMk id="25" creationId="{CFB6875F-E27D-47A7-96DA-3C13A99E67A5}"/>
          </ac:spMkLst>
        </pc:spChg>
        <pc:spChg chg="add mod">
          <ac:chgData name="Seelen, BMJG (Bernhard)" userId="8c651d8e-946e-4948-8a64-4c10bca0126f" providerId="ADAL" clId="{F7F226B2-4A86-40EC-AB31-F1E2F89CD7C6}" dt="2021-06-24T12:30:56.113" v="593" actId="1076"/>
          <ac:spMkLst>
            <pc:docMk/>
            <pc:sldMk cId="1484362868" sldId="257"/>
            <ac:spMk id="26" creationId="{851658F7-3282-49B5-851F-D32AE8117DED}"/>
          </ac:spMkLst>
        </pc:spChg>
        <pc:spChg chg="mod">
          <ac:chgData name="Seelen, BMJG (Bernhard)" userId="8c651d8e-946e-4948-8a64-4c10bca0126f" providerId="ADAL" clId="{F7F226B2-4A86-40EC-AB31-F1E2F89CD7C6}" dt="2021-06-24T10:31:59.385" v="23" actId="6549"/>
          <ac:spMkLst>
            <pc:docMk/>
            <pc:sldMk cId="1484362868" sldId="257"/>
            <ac:spMk id="27" creationId="{15AA90AF-2262-442F-9356-37D4B20186CD}"/>
          </ac:spMkLst>
        </pc:spChg>
        <pc:spChg chg="mod">
          <ac:chgData name="Seelen, BMJG (Bernhard)" userId="8c651d8e-946e-4948-8a64-4c10bca0126f" providerId="ADAL" clId="{F7F226B2-4A86-40EC-AB31-F1E2F89CD7C6}" dt="2021-06-24T10:31:52.226" v="19" actId="20577"/>
          <ac:spMkLst>
            <pc:docMk/>
            <pc:sldMk cId="1484362868" sldId="257"/>
            <ac:spMk id="28" creationId="{01A22D29-A2E8-4F73-B13B-3F277622DC9D}"/>
          </ac:spMkLst>
        </pc:spChg>
        <pc:spChg chg="mod">
          <ac:chgData name="Seelen, BMJG (Bernhard)" userId="8c651d8e-946e-4948-8a64-4c10bca0126f" providerId="ADAL" clId="{F7F226B2-4A86-40EC-AB31-F1E2F89CD7C6}" dt="2021-06-24T10:37:26.103" v="105" actId="1076"/>
          <ac:spMkLst>
            <pc:docMk/>
            <pc:sldMk cId="1484362868" sldId="257"/>
            <ac:spMk id="29" creationId="{F4D04903-9EC9-40B4-B73B-751FE6B95D1C}"/>
          </ac:spMkLst>
        </pc:spChg>
        <pc:spChg chg="mod">
          <ac:chgData name="Seelen, BMJG (Bernhard)" userId="8c651d8e-946e-4948-8a64-4c10bca0126f" providerId="ADAL" clId="{F7F226B2-4A86-40EC-AB31-F1E2F89CD7C6}" dt="2021-06-24T10:32:07.378" v="27" actId="6549"/>
          <ac:spMkLst>
            <pc:docMk/>
            <pc:sldMk cId="1484362868" sldId="257"/>
            <ac:spMk id="30" creationId="{B4C28674-F363-4847-BA27-F6E376D561F8}"/>
          </ac:spMkLst>
        </pc:spChg>
        <pc:spChg chg="add mod">
          <ac:chgData name="Seelen, BMJG (Bernhard)" userId="8c651d8e-946e-4948-8a64-4c10bca0126f" providerId="ADAL" clId="{F7F226B2-4A86-40EC-AB31-F1E2F89CD7C6}" dt="2021-06-24T12:30:59.350" v="594" actId="1076"/>
          <ac:spMkLst>
            <pc:docMk/>
            <pc:sldMk cId="1484362868" sldId="257"/>
            <ac:spMk id="31" creationId="{30F9E38E-0C47-4999-AC6B-1AAC672DCC5F}"/>
          </ac:spMkLst>
        </pc:spChg>
        <pc:picChg chg="add del">
          <ac:chgData name="Seelen, BMJG (Bernhard)" userId="8c651d8e-946e-4948-8a64-4c10bca0126f" providerId="ADAL" clId="{F7F226B2-4A86-40EC-AB31-F1E2F89CD7C6}" dt="2021-06-24T12:16:51.741" v="107" actId="478"/>
          <ac:picMkLst>
            <pc:docMk/>
            <pc:sldMk cId="1484362868" sldId="257"/>
            <ac:picMk id="2" creationId="{66C7FDBA-78F4-4ED3-AB18-44516997C840}"/>
          </ac:picMkLst>
        </pc:picChg>
        <pc:picChg chg="add del mod">
          <ac:chgData name="Seelen, BMJG (Bernhard)" userId="8c651d8e-946e-4948-8a64-4c10bca0126f" providerId="ADAL" clId="{F7F226B2-4A86-40EC-AB31-F1E2F89CD7C6}" dt="2021-06-24T12:17:55.832" v="112" actId="478"/>
          <ac:picMkLst>
            <pc:docMk/>
            <pc:sldMk cId="1484362868" sldId="257"/>
            <ac:picMk id="7" creationId="{90BFDA4F-1656-481E-BD99-681F49A90CB9}"/>
          </ac:picMkLst>
        </pc:picChg>
        <pc:picChg chg="add mod modCrop">
          <ac:chgData name="Seelen, BMJG (Bernhard)" userId="8c651d8e-946e-4948-8a64-4c10bca0126f" providerId="ADAL" clId="{F7F226B2-4A86-40EC-AB31-F1E2F89CD7C6}" dt="2021-06-24T12:28:17.358" v="556" actId="1076"/>
          <ac:picMkLst>
            <pc:docMk/>
            <pc:sldMk cId="1484362868" sldId="257"/>
            <ac:picMk id="10" creationId="{26934EB1-7372-4D2D-BE00-44FB1592802F}"/>
          </ac:picMkLst>
        </pc:picChg>
        <pc:picChg chg="del">
          <ac:chgData name="Seelen, BMJG (Bernhard)" userId="8c651d8e-946e-4948-8a64-4c10bca0126f" providerId="ADAL" clId="{F7F226B2-4A86-40EC-AB31-F1E2F89CD7C6}" dt="2021-06-24T10:31:26.409" v="1" actId="478"/>
          <ac:picMkLst>
            <pc:docMk/>
            <pc:sldMk cId="1484362868" sldId="257"/>
            <ac:picMk id="12" creationId="{C1E2CC98-BCA0-46BF-8528-A07C02644AF0}"/>
          </ac:picMkLst>
        </pc:picChg>
        <pc:picChg chg="add del mod">
          <ac:chgData name="Seelen, BMJG (Bernhard)" userId="8c651d8e-946e-4948-8a64-4c10bca0126f" providerId="ADAL" clId="{F7F226B2-4A86-40EC-AB31-F1E2F89CD7C6}" dt="2021-06-24T12:27:16.944" v="545" actId="478"/>
          <ac:picMkLst>
            <pc:docMk/>
            <pc:sldMk cId="1484362868" sldId="257"/>
            <ac:picMk id="13" creationId="{6820CBDE-52D7-46A5-9B33-554D2C4D18E0}"/>
          </ac:picMkLst>
        </pc:picChg>
        <pc:picChg chg="del">
          <ac:chgData name="Seelen, BMJG (Bernhard)" userId="8c651d8e-946e-4948-8a64-4c10bca0126f" providerId="ADAL" clId="{F7F226B2-4A86-40EC-AB31-F1E2F89CD7C6}" dt="2021-06-24T10:31:21.550" v="0" actId="478"/>
          <ac:picMkLst>
            <pc:docMk/>
            <pc:sldMk cId="1484362868" sldId="257"/>
            <ac:picMk id="13" creationId="{DB9AE226-06FF-4161-A051-2A127B4524D1}"/>
          </ac:picMkLst>
        </pc:picChg>
        <pc:picChg chg="del">
          <ac:chgData name="Seelen, BMJG (Bernhard)" userId="8c651d8e-946e-4948-8a64-4c10bca0126f" providerId="ADAL" clId="{F7F226B2-4A86-40EC-AB31-F1E2F89CD7C6}" dt="2021-06-24T10:31:21.550" v="0" actId="478"/>
          <ac:picMkLst>
            <pc:docMk/>
            <pc:sldMk cId="1484362868" sldId="257"/>
            <ac:picMk id="14" creationId="{575EF2FC-82D5-49FE-B5F2-D7060B64BAA7}"/>
          </ac:picMkLst>
        </pc:picChg>
        <pc:picChg chg="add mod">
          <ac:chgData name="Seelen, BMJG (Bernhard)" userId="8c651d8e-946e-4948-8a64-4c10bca0126f" providerId="ADAL" clId="{F7F226B2-4A86-40EC-AB31-F1E2F89CD7C6}" dt="2021-06-24T12:27:20.715" v="546" actId="1076"/>
          <ac:picMkLst>
            <pc:docMk/>
            <pc:sldMk cId="1484362868" sldId="257"/>
            <ac:picMk id="14" creationId="{E820B2B8-C36A-4C5F-9094-161233B3EFA6}"/>
          </ac:picMkLst>
        </pc:picChg>
        <pc:picChg chg="del">
          <ac:chgData name="Seelen, BMJG (Bernhard)" userId="8c651d8e-946e-4948-8a64-4c10bca0126f" providerId="ADAL" clId="{F7F226B2-4A86-40EC-AB31-F1E2F89CD7C6}" dt="2021-06-24T10:31:21.550" v="0" actId="478"/>
          <ac:picMkLst>
            <pc:docMk/>
            <pc:sldMk cId="1484362868" sldId="257"/>
            <ac:picMk id="15" creationId="{8421A823-CD02-4F3B-BC82-FC802F98B906}"/>
          </ac:picMkLst>
        </pc:picChg>
        <pc:picChg chg="del">
          <ac:chgData name="Seelen, BMJG (Bernhard)" userId="8c651d8e-946e-4948-8a64-4c10bca0126f" providerId="ADAL" clId="{F7F226B2-4A86-40EC-AB31-F1E2F89CD7C6}" dt="2021-06-24T10:31:21.550" v="0" actId="478"/>
          <ac:picMkLst>
            <pc:docMk/>
            <pc:sldMk cId="1484362868" sldId="257"/>
            <ac:picMk id="16" creationId="{7BE8BBA2-F9D3-424E-AA5C-760742EB3022}"/>
          </ac:picMkLst>
        </pc:picChg>
        <pc:picChg chg="del">
          <ac:chgData name="Seelen, BMJG (Bernhard)" userId="8c651d8e-946e-4948-8a64-4c10bca0126f" providerId="ADAL" clId="{F7F226B2-4A86-40EC-AB31-F1E2F89CD7C6}" dt="2021-06-24T10:31:21.550" v="0" actId="478"/>
          <ac:picMkLst>
            <pc:docMk/>
            <pc:sldMk cId="1484362868" sldId="257"/>
            <ac:picMk id="24" creationId="{34EFD276-E01A-490B-8654-EC6948F8A59C}"/>
          </ac:picMkLst>
        </pc:picChg>
        <pc:cxnChg chg="mod">
          <ac:chgData name="Seelen, BMJG (Bernhard)" userId="8c651d8e-946e-4948-8a64-4c10bca0126f" providerId="ADAL" clId="{F7F226B2-4A86-40EC-AB31-F1E2F89CD7C6}" dt="2021-06-24T10:35:58.296" v="100" actId="692"/>
          <ac:cxnSpMkLst>
            <pc:docMk/>
            <pc:sldMk cId="1484362868" sldId="257"/>
            <ac:cxnSpMk id="3" creationId="{C80AB8E9-3EBA-4B0F-92EC-52BBCB13FBBF}"/>
          </ac:cxnSpMkLst>
        </pc:cxnChg>
        <pc:cxnChg chg="mod">
          <ac:chgData name="Seelen, BMJG (Bernhard)" userId="8c651d8e-946e-4948-8a64-4c10bca0126f" providerId="ADAL" clId="{F7F226B2-4A86-40EC-AB31-F1E2F89CD7C6}" dt="2021-06-24T10:36:49.720" v="101" actId="692"/>
          <ac:cxnSpMkLst>
            <pc:docMk/>
            <pc:sldMk cId="1484362868" sldId="257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F7F226B2-4A86-40EC-AB31-F1E2F89CD7C6}" dt="2021-06-24T10:37:18.859" v="104" actId="14100"/>
          <ac:cxnSpMkLst>
            <pc:docMk/>
            <pc:sldMk cId="1484362868" sldId="257"/>
            <ac:cxnSpMk id="11" creationId="{2E26F1C3-5902-4BD5-8ADF-4DB577DF1A0C}"/>
          </ac:cxnSpMkLst>
        </pc:cxnChg>
        <pc:cxnChg chg="mod">
          <ac:chgData name="Seelen, BMJG (Bernhard)" userId="8c651d8e-946e-4948-8a64-4c10bca0126f" providerId="ADAL" clId="{F7F226B2-4A86-40EC-AB31-F1E2F89CD7C6}" dt="2021-06-24T10:36:59.271" v="102" actId="692"/>
          <ac:cxnSpMkLst>
            <pc:docMk/>
            <pc:sldMk cId="1484362868" sldId="257"/>
            <ac:cxnSpMk id="19" creationId="{119483F0-0521-4E31-B2AE-5E02BD48C78A}"/>
          </ac:cxnSpMkLst>
        </pc:cxnChg>
        <pc:cxnChg chg="add mod">
          <ac:chgData name="Seelen, BMJG (Bernhard)" userId="8c651d8e-946e-4948-8a64-4c10bca0126f" providerId="ADAL" clId="{F7F226B2-4A86-40EC-AB31-F1E2F89CD7C6}" dt="2021-06-24T12:28:59.248" v="563" actId="14100"/>
          <ac:cxnSpMkLst>
            <pc:docMk/>
            <pc:sldMk cId="1484362868" sldId="257"/>
            <ac:cxnSpMk id="32" creationId="{AF1349F4-4558-4F97-BDEF-721B795FE85E}"/>
          </ac:cxnSpMkLst>
        </pc:cxnChg>
        <pc:cxnChg chg="add mod">
          <ac:chgData name="Seelen, BMJG (Bernhard)" userId="8c651d8e-946e-4948-8a64-4c10bca0126f" providerId="ADAL" clId="{F7F226B2-4A86-40EC-AB31-F1E2F89CD7C6}" dt="2021-06-24T12:29:14.740" v="566" actId="14100"/>
          <ac:cxnSpMkLst>
            <pc:docMk/>
            <pc:sldMk cId="1484362868" sldId="257"/>
            <ac:cxnSpMk id="33" creationId="{C3F0944F-4B24-4305-A96B-897F7AD401A2}"/>
          </ac:cxnSpMkLst>
        </pc:cxnChg>
        <pc:cxnChg chg="add mod">
          <ac:chgData name="Seelen, BMJG (Bernhard)" userId="8c651d8e-946e-4948-8a64-4c10bca0126f" providerId="ADAL" clId="{F7F226B2-4A86-40EC-AB31-F1E2F89CD7C6}" dt="2021-06-24T12:29:45.436" v="575" actId="14100"/>
          <ac:cxnSpMkLst>
            <pc:docMk/>
            <pc:sldMk cId="1484362868" sldId="257"/>
            <ac:cxnSpMk id="35" creationId="{94900F01-966A-4BD9-B14D-4E2752FC3544}"/>
          </ac:cxnSpMkLst>
        </pc:cxnChg>
        <pc:cxnChg chg="add mod">
          <ac:chgData name="Seelen, BMJG (Bernhard)" userId="8c651d8e-946e-4948-8a64-4c10bca0126f" providerId="ADAL" clId="{F7F226B2-4A86-40EC-AB31-F1E2F89CD7C6}" dt="2021-06-24T12:30:40.387" v="590" actId="1076"/>
          <ac:cxnSpMkLst>
            <pc:docMk/>
            <pc:sldMk cId="1484362868" sldId="257"/>
            <ac:cxnSpMk id="43" creationId="{37CD06AF-E26F-44A3-A030-8C76FB60B2DE}"/>
          </ac:cxnSpMkLst>
        </pc:cxnChg>
      </pc:sldChg>
      <pc:sldChg chg="addSp delSp modSp add mod modAnim">
        <pc:chgData name="Seelen, BMJG (Bernhard)" userId="8c651d8e-946e-4948-8a64-4c10bca0126f" providerId="ADAL" clId="{F7F226B2-4A86-40EC-AB31-F1E2F89CD7C6}" dt="2021-06-25T06:56:30.433" v="1886" actId="688"/>
        <pc:sldMkLst>
          <pc:docMk/>
          <pc:sldMk cId="1373686183" sldId="258"/>
        </pc:sldMkLst>
        <pc:spChg chg="mod">
          <ac:chgData name="Seelen, BMJG (Bernhard)" userId="8c651d8e-946e-4948-8a64-4c10bca0126f" providerId="ADAL" clId="{F7F226B2-4A86-40EC-AB31-F1E2F89CD7C6}" dt="2021-06-24T13:32:30.986" v="653" actId="1076"/>
          <ac:spMkLst>
            <pc:docMk/>
            <pc:sldMk cId="1373686183" sldId="258"/>
            <ac:spMk id="18" creationId="{FB5FB81D-046E-4005-A6D3-BB756E407C3A}"/>
          </ac:spMkLst>
        </pc:spChg>
        <pc:spChg chg="mod">
          <ac:chgData name="Seelen, BMJG (Bernhard)" userId="8c651d8e-946e-4948-8a64-4c10bca0126f" providerId="ADAL" clId="{F7F226B2-4A86-40EC-AB31-F1E2F89CD7C6}" dt="2021-06-24T13:32:19.641" v="651" actId="14100"/>
          <ac:spMkLst>
            <pc:docMk/>
            <pc:sldMk cId="1373686183" sldId="258"/>
            <ac:spMk id="20" creationId="{1DAE256A-3EC5-4752-A73A-CFCE6CF2D0D4}"/>
          </ac:spMkLst>
        </pc:spChg>
        <pc:spChg chg="mod">
          <ac:chgData name="Seelen, BMJG (Bernhard)" userId="8c651d8e-946e-4948-8a64-4c10bca0126f" providerId="ADAL" clId="{F7F226B2-4A86-40EC-AB31-F1E2F89CD7C6}" dt="2021-06-24T13:38:40.178" v="715" actId="688"/>
          <ac:spMkLst>
            <pc:docMk/>
            <pc:sldMk cId="1373686183" sldId="258"/>
            <ac:spMk id="21" creationId="{6ECBCA88-4975-40B8-B708-41DCF74B77DB}"/>
          </ac:spMkLst>
        </pc:spChg>
        <pc:spChg chg="mod">
          <ac:chgData name="Seelen, BMJG (Bernhard)" userId="8c651d8e-946e-4948-8a64-4c10bca0126f" providerId="ADAL" clId="{F7F226B2-4A86-40EC-AB31-F1E2F89CD7C6}" dt="2021-06-24T13:30:04.477" v="629" actId="20577"/>
          <ac:spMkLst>
            <pc:docMk/>
            <pc:sldMk cId="1373686183" sldId="258"/>
            <ac:spMk id="22" creationId="{36E70663-1FE0-4E29-B9FB-68FD7A881A62}"/>
          </ac:spMkLst>
        </pc:spChg>
        <pc:spChg chg="mod">
          <ac:chgData name="Seelen, BMJG (Bernhard)" userId="8c651d8e-946e-4948-8a64-4c10bca0126f" providerId="ADAL" clId="{F7F226B2-4A86-40EC-AB31-F1E2F89CD7C6}" dt="2021-06-24T13:36:08.039" v="688" actId="1076"/>
          <ac:spMkLst>
            <pc:docMk/>
            <pc:sldMk cId="1373686183" sldId="258"/>
            <ac:spMk id="23" creationId="{283690C1-3497-42F5-8B67-F64BDE0A7234}"/>
          </ac:spMkLst>
        </pc:spChg>
        <pc:spChg chg="mod">
          <ac:chgData name="Seelen, BMJG (Bernhard)" userId="8c651d8e-946e-4948-8a64-4c10bca0126f" providerId="ADAL" clId="{F7F226B2-4A86-40EC-AB31-F1E2F89CD7C6}" dt="2021-06-25T06:56:30.433" v="1886" actId="688"/>
          <ac:spMkLst>
            <pc:docMk/>
            <pc:sldMk cId="1373686183" sldId="258"/>
            <ac:spMk id="25" creationId="{CFB6875F-E27D-47A7-96DA-3C13A99E67A5}"/>
          </ac:spMkLst>
        </pc:spChg>
        <pc:spChg chg="mod">
          <ac:chgData name="Seelen, BMJG (Bernhard)" userId="8c651d8e-946e-4948-8a64-4c10bca0126f" providerId="ADAL" clId="{F7F226B2-4A86-40EC-AB31-F1E2F89CD7C6}" dt="2021-06-24T13:34:59.041" v="679" actId="1076"/>
          <ac:spMkLst>
            <pc:docMk/>
            <pc:sldMk cId="1373686183" sldId="258"/>
            <ac:spMk id="26" creationId="{851658F7-3282-49B5-851F-D32AE8117DED}"/>
          </ac:spMkLst>
        </pc:spChg>
        <pc:spChg chg="mod">
          <ac:chgData name="Seelen, BMJG (Bernhard)" userId="8c651d8e-946e-4948-8a64-4c10bca0126f" providerId="ADAL" clId="{F7F226B2-4A86-40EC-AB31-F1E2F89CD7C6}" dt="2021-06-24T13:34:56.625" v="678" actId="1076"/>
          <ac:spMkLst>
            <pc:docMk/>
            <pc:sldMk cId="1373686183" sldId="258"/>
            <ac:spMk id="31" creationId="{30F9E38E-0C47-4999-AC6B-1AAC672DCC5F}"/>
          </ac:spMkLst>
        </pc:spChg>
        <pc:picChg chg="mod">
          <ac:chgData name="Seelen, BMJG (Bernhard)" userId="8c651d8e-946e-4948-8a64-4c10bca0126f" providerId="ADAL" clId="{F7F226B2-4A86-40EC-AB31-F1E2F89CD7C6}" dt="2021-06-24T13:38:54.332" v="717" actId="14100"/>
          <ac:picMkLst>
            <pc:docMk/>
            <pc:sldMk cId="1373686183" sldId="258"/>
            <ac:picMk id="14" creationId="{E820B2B8-C36A-4C5F-9094-161233B3EFA6}"/>
          </ac:picMkLst>
        </pc:picChg>
        <pc:picChg chg="add mod modCrop">
          <ac:chgData name="Seelen, BMJG (Bernhard)" userId="8c651d8e-946e-4948-8a64-4c10bca0126f" providerId="ADAL" clId="{F7F226B2-4A86-40EC-AB31-F1E2F89CD7C6}" dt="2021-06-24T13:35:26.011" v="686" actId="688"/>
          <ac:picMkLst>
            <pc:docMk/>
            <pc:sldMk cId="1373686183" sldId="258"/>
            <ac:picMk id="41" creationId="{6A8556F9-7302-4F40-AB41-CCEF9C37AE41}"/>
          </ac:picMkLst>
        </pc:picChg>
        <pc:picChg chg="add mod modCrop">
          <ac:chgData name="Seelen, BMJG (Bernhard)" userId="8c651d8e-946e-4948-8a64-4c10bca0126f" providerId="ADAL" clId="{F7F226B2-4A86-40EC-AB31-F1E2F89CD7C6}" dt="2021-06-24T13:35:15.561" v="684" actId="14100"/>
          <ac:picMkLst>
            <pc:docMk/>
            <pc:sldMk cId="1373686183" sldId="258"/>
            <ac:picMk id="42" creationId="{E229E13F-43B4-44ED-B4C0-87941E1317F2}"/>
          </ac:picMkLst>
        </pc:picChg>
        <pc:picChg chg="add del mod">
          <ac:chgData name="Seelen, BMJG (Bernhard)" userId="8c651d8e-946e-4948-8a64-4c10bca0126f" providerId="ADAL" clId="{F7F226B2-4A86-40EC-AB31-F1E2F89CD7C6}" dt="2021-06-24T13:37:25.604" v="706" actId="478"/>
          <ac:picMkLst>
            <pc:docMk/>
            <pc:sldMk cId="1373686183" sldId="258"/>
            <ac:picMk id="44" creationId="{83749DBE-DC58-4810-A246-72529D5B10A1}"/>
          </ac:picMkLst>
        </pc:picChg>
        <pc:picChg chg="add mod">
          <ac:chgData name="Seelen, BMJG (Bernhard)" userId="8c651d8e-946e-4948-8a64-4c10bca0126f" providerId="ADAL" clId="{F7F226B2-4A86-40EC-AB31-F1E2F89CD7C6}" dt="2021-06-24T13:38:44.359" v="716" actId="14100"/>
          <ac:picMkLst>
            <pc:docMk/>
            <pc:sldMk cId="1373686183" sldId="258"/>
            <ac:picMk id="45" creationId="{50620A13-39DD-4CAC-94EB-C4AE499B6575}"/>
          </ac:picMkLst>
        </pc:picChg>
        <pc:picChg chg="add del mod">
          <ac:chgData name="Seelen, BMJG (Bernhard)" userId="8c651d8e-946e-4948-8a64-4c10bca0126f" providerId="ADAL" clId="{F7F226B2-4A86-40EC-AB31-F1E2F89CD7C6}" dt="2021-06-24T13:41:10.710" v="793" actId="478"/>
          <ac:picMkLst>
            <pc:docMk/>
            <pc:sldMk cId="1373686183" sldId="258"/>
            <ac:picMk id="47" creationId="{0038ABAF-7A06-440F-A4F0-4A0E8035E90C}"/>
          </ac:picMkLst>
        </pc:picChg>
        <pc:cxnChg chg="mod">
          <ac:chgData name="Seelen, BMJG (Bernhard)" userId="8c651d8e-946e-4948-8a64-4c10bca0126f" providerId="ADAL" clId="{F7F226B2-4A86-40EC-AB31-F1E2F89CD7C6}" dt="2021-06-24T13:38:40.178" v="715" actId="688"/>
          <ac:cxnSpMkLst>
            <pc:docMk/>
            <pc:sldMk cId="1373686183" sldId="258"/>
            <ac:cxnSpMk id="33" creationId="{C3F0944F-4B24-4305-A96B-897F7AD401A2}"/>
          </ac:cxnSpMkLst>
        </pc:cxnChg>
        <pc:cxnChg chg="mod">
          <ac:chgData name="Seelen, BMJG (Bernhard)" userId="8c651d8e-946e-4948-8a64-4c10bca0126f" providerId="ADAL" clId="{F7F226B2-4A86-40EC-AB31-F1E2F89CD7C6}" dt="2021-06-24T13:32:19.641" v="651" actId="14100"/>
          <ac:cxnSpMkLst>
            <pc:docMk/>
            <pc:sldMk cId="1373686183" sldId="258"/>
            <ac:cxnSpMk id="35" creationId="{94900F01-966A-4BD9-B14D-4E2752FC3544}"/>
          </ac:cxnSpMkLst>
        </pc:cxnChg>
      </pc:sldChg>
      <pc:sldChg chg="addSp delSp modSp add del mod">
        <pc:chgData name="Seelen, BMJG (Bernhard)" userId="8c651d8e-946e-4948-8a64-4c10bca0126f" providerId="ADAL" clId="{F7F226B2-4A86-40EC-AB31-F1E2F89CD7C6}" dt="2021-06-25T12:29:24.588" v="1943" actId="47"/>
        <pc:sldMkLst>
          <pc:docMk/>
          <pc:sldMk cId="3988623587" sldId="259"/>
        </pc:sldMkLst>
        <pc:spChg chg="mod">
          <ac:chgData name="Seelen, BMJG (Bernhard)" userId="8c651d8e-946e-4948-8a64-4c10bca0126f" providerId="ADAL" clId="{F7F226B2-4A86-40EC-AB31-F1E2F89CD7C6}" dt="2021-06-24T14:35:38.877" v="1757" actId="20577"/>
          <ac:spMkLst>
            <pc:docMk/>
            <pc:sldMk cId="3988623587" sldId="259"/>
            <ac:spMk id="12" creationId="{D1A7A293-81D9-4490-A969-52F7FF6AAB97}"/>
          </ac:spMkLst>
        </pc:spChg>
        <pc:spChg chg="add mod">
          <ac:chgData name="Seelen, BMJG (Bernhard)" userId="8c651d8e-946e-4948-8a64-4c10bca0126f" providerId="ADAL" clId="{F7F226B2-4A86-40EC-AB31-F1E2F89CD7C6}" dt="2021-06-24T13:42:17.712" v="811" actId="1076"/>
          <ac:spMkLst>
            <pc:docMk/>
            <pc:sldMk cId="3988623587" sldId="259"/>
            <ac:spMk id="34" creationId="{F2EDCA36-6E07-4AC8-AC14-C038585CA76A}"/>
          </ac:spMkLst>
        </pc:spChg>
        <pc:spChg chg="add mod">
          <ac:chgData name="Seelen, BMJG (Bernhard)" userId="8c651d8e-946e-4948-8a64-4c10bca0126f" providerId="ADAL" clId="{F7F226B2-4A86-40EC-AB31-F1E2F89CD7C6}" dt="2021-06-24T13:48:41.747" v="895" actId="1076"/>
          <ac:spMkLst>
            <pc:docMk/>
            <pc:sldMk cId="3988623587" sldId="259"/>
            <ac:spMk id="36" creationId="{36448655-E5DE-4066-91DE-240550C39923}"/>
          </ac:spMkLst>
        </pc:spChg>
        <pc:spChg chg="add mod">
          <ac:chgData name="Seelen, BMJG (Bernhard)" userId="8c651d8e-946e-4948-8a64-4c10bca0126f" providerId="ADAL" clId="{F7F226B2-4A86-40EC-AB31-F1E2F89CD7C6}" dt="2021-06-24T13:44:18.408" v="832" actId="1076"/>
          <ac:spMkLst>
            <pc:docMk/>
            <pc:sldMk cId="3988623587" sldId="259"/>
            <ac:spMk id="37" creationId="{3148AA97-5921-465D-9F92-2AFE6B70091F}"/>
          </ac:spMkLst>
        </pc:spChg>
        <pc:spChg chg="add mod">
          <ac:chgData name="Seelen, BMJG (Bernhard)" userId="8c651d8e-946e-4948-8a64-4c10bca0126f" providerId="ADAL" clId="{F7F226B2-4A86-40EC-AB31-F1E2F89CD7C6}" dt="2021-06-24T13:51:47.560" v="924" actId="207"/>
          <ac:spMkLst>
            <pc:docMk/>
            <pc:sldMk cId="3988623587" sldId="259"/>
            <ac:spMk id="38" creationId="{59959FDD-2A3A-4BCA-ABA5-7F492C933A53}"/>
          </ac:spMkLst>
        </pc:spChg>
        <pc:spChg chg="add mod">
          <ac:chgData name="Seelen, BMJG (Bernhard)" userId="8c651d8e-946e-4948-8a64-4c10bca0126f" providerId="ADAL" clId="{F7F226B2-4A86-40EC-AB31-F1E2F89CD7C6}" dt="2021-06-24T13:54:04.498" v="995" actId="1076"/>
          <ac:spMkLst>
            <pc:docMk/>
            <pc:sldMk cId="3988623587" sldId="259"/>
            <ac:spMk id="39" creationId="{6B33F638-80D5-4BD0-8F9E-38A7E00B2367}"/>
          </ac:spMkLst>
        </pc:spChg>
        <pc:spChg chg="add mod">
          <ac:chgData name="Seelen, BMJG (Bernhard)" userId="8c651d8e-946e-4948-8a64-4c10bca0126f" providerId="ADAL" clId="{F7F226B2-4A86-40EC-AB31-F1E2F89CD7C6}" dt="2021-06-24T13:49:29.879" v="904" actId="20577"/>
          <ac:spMkLst>
            <pc:docMk/>
            <pc:sldMk cId="3988623587" sldId="259"/>
            <ac:spMk id="40" creationId="{74B318BD-257A-426E-960C-5BE626FFC70F}"/>
          </ac:spMkLst>
        </pc:spChg>
        <pc:spChg chg="add mod">
          <ac:chgData name="Seelen, BMJG (Bernhard)" userId="8c651d8e-946e-4948-8a64-4c10bca0126f" providerId="ADAL" clId="{F7F226B2-4A86-40EC-AB31-F1E2F89CD7C6}" dt="2021-06-24T13:52:33.904" v="943" actId="14100"/>
          <ac:spMkLst>
            <pc:docMk/>
            <pc:sldMk cId="3988623587" sldId="259"/>
            <ac:spMk id="44" creationId="{CD5351D2-C756-41DD-B00E-35FEB4C1CFBB}"/>
          </ac:spMkLst>
        </pc:spChg>
        <pc:spChg chg="add mod">
          <ac:chgData name="Seelen, BMJG (Bernhard)" userId="8c651d8e-946e-4948-8a64-4c10bca0126f" providerId="ADAL" clId="{F7F226B2-4A86-40EC-AB31-F1E2F89CD7C6}" dt="2021-06-24T14:14:20.222" v="1237" actId="13926"/>
          <ac:spMkLst>
            <pc:docMk/>
            <pc:sldMk cId="3988623587" sldId="259"/>
            <ac:spMk id="46" creationId="{7ED49859-EE8B-47A9-95DF-A28F0D7A5EAA}"/>
          </ac:spMkLst>
        </pc:spChg>
        <pc:spChg chg="add mod">
          <ac:chgData name="Seelen, BMJG (Bernhard)" userId="8c651d8e-946e-4948-8a64-4c10bca0126f" providerId="ADAL" clId="{F7F226B2-4A86-40EC-AB31-F1E2F89CD7C6}" dt="2021-06-24T14:14:33.699" v="1239" actId="113"/>
          <ac:spMkLst>
            <pc:docMk/>
            <pc:sldMk cId="3988623587" sldId="259"/>
            <ac:spMk id="48" creationId="{DA571E16-2C81-44C4-8E13-83994788338F}"/>
          </ac:spMkLst>
        </pc:spChg>
        <pc:picChg chg="add del mod modCrop">
          <ac:chgData name="Seelen, BMJG (Bernhard)" userId="8c651d8e-946e-4948-8a64-4c10bca0126f" providerId="ADAL" clId="{F7F226B2-4A86-40EC-AB31-F1E2F89CD7C6}" dt="2021-06-24T13:46:54.830" v="877" actId="478"/>
          <ac:picMkLst>
            <pc:docMk/>
            <pc:sldMk cId="3988623587" sldId="259"/>
            <ac:picMk id="2" creationId="{D472562F-8A9D-4CB7-ACFA-6E34B8D6E470}"/>
          </ac:picMkLst>
        </pc:picChg>
        <pc:picChg chg="add mod ord">
          <ac:chgData name="Seelen, BMJG (Bernhard)" userId="8c651d8e-946e-4948-8a64-4c10bca0126f" providerId="ADAL" clId="{F7F226B2-4A86-40EC-AB31-F1E2F89CD7C6}" dt="2021-06-24T13:51:32.735" v="921" actId="1076"/>
          <ac:picMkLst>
            <pc:docMk/>
            <pc:sldMk cId="3988623587" sldId="259"/>
            <ac:picMk id="6" creationId="{83843F9C-E744-482C-B7DA-B68097EFC665}"/>
          </ac:picMkLst>
        </pc:picChg>
        <pc:picChg chg="add mod ord modCrop">
          <ac:chgData name="Seelen, BMJG (Bernhard)" userId="8c651d8e-946e-4948-8a64-4c10bca0126f" providerId="ADAL" clId="{F7F226B2-4A86-40EC-AB31-F1E2F89CD7C6}" dt="2021-06-24T13:51:02.408" v="918" actId="732"/>
          <ac:picMkLst>
            <pc:docMk/>
            <pc:sldMk cId="3988623587" sldId="259"/>
            <ac:picMk id="7" creationId="{37B23897-449F-4115-A951-EC4777C3D207}"/>
          </ac:picMkLst>
        </pc:picChg>
        <pc:picChg chg="add mod">
          <ac:chgData name="Seelen, BMJG (Bernhard)" userId="8c651d8e-946e-4948-8a64-4c10bca0126f" providerId="ADAL" clId="{F7F226B2-4A86-40EC-AB31-F1E2F89CD7C6}" dt="2021-06-24T13:55:30.735" v="1003" actId="1076"/>
          <ac:picMkLst>
            <pc:docMk/>
            <pc:sldMk cId="3988623587" sldId="259"/>
            <ac:picMk id="9" creationId="{B01C5D40-7AF3-4FA6-AA32-8427774DBE02}"/>
          </ac:picMkLst>
        </pc:picChg>
        <pc:picChg chg="add mod modCrop">
          <ac:chgData name="Seelen, BMJG (Bernhard)" userId="8c651d8e-946e-4948-8a64-4c10bca0126f" providerId="ADAL" clId="{F7F226B2-4A86-40EC-AB31-F1E2F89CD7C6}" dt="2021-06-24T13:59:10.737" v="1007" actId="1076"/>
          <ac:picMkLst>
            <pc:docMk/>
            <pc:sldMk cId="3988623587" sldId="259"/>
            <ac:picMk id="13" creationId="{5FBDD730-D992-4447-BFB1-72847D72DA35}"/>
          </ac:picMkLst>
        </pc:picChg>
        <pc:picChg chg="mod">
          <ac:chgData name="Seelen, BMJG (Bernhard)" userId="8c651d8e-946e-4948-8a64-4c10bca0126f" providerId="ADAL" clId="{F7F226B2-4A86-40EC-AB31-F1E2F89CD7C6}" dt="2021-06-24T13:42:13.912" v="810" actId="1076"/>
          <ac:picMkLst>
            <pc:docMk/>
            <pc:sldMk cId="3988623587" sldId="259"/>
            <ac:picMk id="47" creationId="{0038ABAF-7A06-440F-A4F0-4A0E8035E90C}"/>
          </ac:picMkLst>
        </pc:picChg>
        <pc:picChg chg="add mod ord modCrop">
          <ac:chgData name="Seelen, BMJG (Bernhard)" userId="8c651d8e-946e-4948-8a64-4c10bca0126f" providerId="ADAL" clId="{F7F226B2-4A86-40EC-AB31-F1E2F89CD7C6}" dt="2021-06-24T14:13:45.106" v="1230" actId="167"/>
          <ac:picMkLst>
            <pc:docMk/>
            <pc:sldMk cId="3988623587" sldId="259"/>
            <ac:picMk id="58" creationId="{50F541E5-6630-49F6-8657-1846CD52901F}"/>
          </ac:picMkLst>
        </pc:picChg>
        <pc:cxnChg chg="add mod">
          <ac:chgData name="Seelen, BMJG (Bernhard)" userId="8c651d8e-946e-4948-8a64-4c10bca0126f" providerId="ADAL" clId="{F7F226B2-4A86-40EC-AB31-F1E2F89CD7C6}" dt="2021-06-24T14:08:50.837" v="1211" actId="14100"/>
          <ac:cxnSpMkLst>
            <pc:docMk/>
            <pc:sldMk cId="3988623587" sldId="259"/>
            <ac:cxnSpMk id="49" creationId="{35C19B2D-0C6C-476D-9561-A2A06E792240}"/>
          </ac:cxnSpMkLst>
        </pc:cxnChg>
        <pc:cxnChg chg="add mod">
          <ac:chgData name="Seelen, BMJG (Bernhard)" userId="8c651d8e-946e-4948-8a64-4c10bca0126f" providerId="ADAL" clId="{F7F226B2-4A86-40EC-AB31-F1E2F89CD7C6}" dt="2021-06-24T14:08:39.942" v="1208" actId="1076"/>
          <ac:cxnSpMkLst>
            <pc:docMk/>
            <pc:sldMk cId="3988623587" sldId="259"/>
            <ac:cxnSpMk id="50" creationId="{C4355D9E-32ED-425B-8E18-35B4E52E9E92}"/>
          </ac:cxnSpMkLst>
        </pc:cxnChg>
        <pc:cxnChg chg="add mod">
          <ac:chgData name="Seelen, BMJG (Bernhard)" userId="8c651d8e-946e-4948-8a64-4c10bca0126f" providerId="ADAL" clId="{F7F226B2-4A86-40EC-AB31-F1E2F89CD7C6}" dt="2021-06-24T14:09:22.246" v="1216" actId="14100"/>
          <ac:cxnSpMkLst>
            <pc:docMk/>
            <pc:sldMk cId="3988623587" sldId="259"/>
            <ac:cxnSpMk id="52" creationId="{F29B1F8C-0A9B-4E95-A84E-9A611F431170}"/>
          </ac:cxnSpMkLst>
        </pc:cxnChg>
        <pc:cxnChg chg="add mod">
          <ac:chgData name="Seelen, BMJG (Bernhard)" userId="8c651d8e-946e-4948-8a64-4c10bca0126f" providerId="ADAL" clId="{F7F226B2-4A86-40EC-AB31-F1E2F89CD7C6}" dt="2021-06-24T14:09:41.516" v="1221" actId="1076"/>
          <ac:cxnSpMkLst>
            <pc:docMk/>
            <pc:sldMk cId="3988623587" sldId="259"/>
            <ac:cxnSpMk id="56" creationId="{491B48E8-358D-4DC6-8466-339CAC3B0D08}"/>
          </ac:cxnSpMkLst>
        </pc:cxnChg>
      </pc:sldChg>
      <pc:sldChg chg="addSp modSp add del mod">
        <pc:chgData name="Seelen, BMJG (Bernhard)" userId="8c651d8e-946e-4948-8a64-4c10bca0126f" providerId="ADAL" clId="{F7F226B2-4A86-40EC-AB31-F1E2F89CD7C6}" dt="2021-06-24T14:15:31.370" v="1243" actId="47"/>
        <pc:sldMkLst>
          <pc:docMk/>
          <pc:sldMk cId="1529661626" sldId="260"/>
        </pc:sldMkLst>
        <pc:spChg chg="mod">
          <ac:chgData name="Seelen, BMJG (Bernhard)" userId="8c651d8e-946e-4948-8a64-4c10bca0126f" providerId="ADAL" clId="{F7F226B2-4A86-40EC-AB31-F1E2F89CD7C6}" dt="2021-06-24T14:01:16.246" v="1089" actId="1076"/>
          <ac:spMkLst>
            <pc:docMk/>
            <pc:sldMk cId="1529661626" sldId="260"/>
            <ac:spMk id="44" creationId="{CD5351D2-C756-41DD-B00E-35FEB4C1CFBB}"/>
          </ac:spMkLst>
        </pc:spChg>
        <pc:spChg chg="add mod">
          <ac:chgData name="Seelen, BMJG (Bernhard)" userId="8c651d8e-946e-4948-8a64-4c10bca0126f" providerId="ADAL" clId="{F7F226B2-4A86-40EC-AB31-F1E2F89CD7C6}" dt="2021-06-24T14:03:55.208" v="1100" actId="1076"/>
          <ac:spMkLst>
            <pc:docMk/>
            <pc:sldMk cId="1529661626" sldId="260"/>
            <ac:spMk id="49" creationId="{6817EA1D-8C7D-458A-A3D2-421F656845D0}"/>
          </ac:spMkLst>
        </pc:spChg>
        <pc:spChg chg="add mod">
          <ac:chgData name="Seelen, BMJG (Bernhard)" userId="8c651d8e-946e-4948-8a64-4c10bca0126f" providerId="ADAL" clId="{F7F226B2-4A86-40EC-AB31-F1E2F89CD7C6}" dt="2021-06-24T14:03:50.219" v="1099" actId="1076"/>
          <ac:spMkLst>
            <pc:docMk/>
            <pc:sldMk cId="1529661626" sldId="260"/>
            <ac:spMk id="50" creationId="{77807E87-1AC4-4894-92E7-3BC132FDAD57}"/>
          </ac:spMkLst>
        </pc:spChg>
        <pc:spChg chg="add mod">
          <ac:chgData name="Seelen, BMJG (Bernhard)" userId="8c651d8e-946e-4948-8a64-4c10bca0126f" providerId="ADAL" clId="{F7F226B2-4A86-40EC-AB31-F1E2F89CD7C6}" dt="2021-06-24T14:07:38.968" v="1197" actId="1076"/>
          <ac:spMkLst>
            <pc:docMk/>
            <pc:sldMk cId="1529661626" sldId="260"/>
            <ac:spMk id="51" creationId="{5061AA21-EF7A-4443-8A1A-02E10DB5DC03}"/>
          </ac:spMkLst>
        </pc:spChg>
        <pc:spChg chg="add mod">
          <ac:chgData name="Seelen, BMJG (Bernhard)" userId="8c651d8e-946e-4948-8a64-4c10bca0126f" providerId="ADAL" clId="{F7F226B2-4A86-40EC-AB31-F1E2F89CD7C6}" dt="2021-06-24T14:07:42.608" v="1198" actId="1076"/>
          <ac:spMkLst>
            <pc:docMk/>
            <pc:sldMk cId="1529661626" sldId="260"/>
            <ac:spMk id="52" creationId="{FD098BF6-78E6-415E-AF89-8E304B25D926}"/>
          </ac:spMkLst>
        </pc:spChg>
        <pc:picChg chg="add mod modCrop">
          <ac:chgData name="Seelen, BMJG (Bernhard)" userId="8c651d8e-946e-4948-8a64-4c10bca0126f" providerId="ADAL" clId="{F7F226B2-4A86-40EC-AB31-F1E2F89CD7C6}" dt="2021-06-24T14:03:45.978" v="1098" actId="1076"/>
          <ac:picMkLst>
            <pc:docMk/>
            <pc:sldMk cId="1529661626" sldId="260"/>
            <ac:picMk id="2" creationId="{2DCDF95D-EE12-4135-9B40-7E6D4A7A1974}"/>
          </ac:picMkLst>
        </pc:picChg>
        <pc:picChg chg="mod">
          <ac:chgData name="Seelen, BMJG (Bernhard)" userId="8c651d8e-946e-4948-8a64-4c10bca0126f" providerId="ADAL" clId="{F7F226B2-4A86-40EC-AB31-F1E2F89CD7C6}" dt="2021-06-24T14:01:17.811" v="1090" actId="1076"/>
          <ac:picMkLst>
            <pc:docMk/>
            <pc:sldMk cId="1529661626" sldId="260"/>
            <ac:picMk id="9" creationId="{B01C5D40-7AF3-4FA6-AA32-8427774DBE02}"/>
          </ac:picMkLst>
        </pc:picChg>
        <pc:picChg chg="add mod">
          <ac:chgData name="Seelen, BMJG (Bernhard)" userId="8c651d8e-946e-4948-8a64-4c10bca0126f" providerId="ADAL" clId="{F7F226B2-4A86-40EC-AB31-F1E2F89CD7C6}" dt="2021-06-24T14:08:04.339" v="1203" actId="1076"/>
          <ac:picMkLst>
            <pc:docMk/>
            <pc:sldMk cId="1529661626" sldId="260"/>
            <ac:picMk id="15" creationId="{969084EE-C2EC-4867-988F-9CABD3C2CB9B}"/>
          </ac:picMkLst>
        </pc:picChg>
      </pc:sldChg>
      <pc:sldChg chg="addSp modSp add mod modAnim">
        <pc:chgData name="Seelen, BMJG (Bernhard)" userId="8c651d8e-946e-4948-8a64-4c10bca0126f" providerId="ADAL" clId="{F7F226B2-4A86-40EC-AB31-F1E2F89CD7C6}" dt="2021-06-25T12:29:18.456" v="1942"/>
        <pc:sldMkLst>
          <pc:docMk/>
          <pc:sldMk cId="2088643033" sldId="261"/>
        </pc:sldMkLst>
        <pc:spChg chg="mod">
          <ac:chgData name="Seelen, BMJG (Bernhard)" userId="8c651d8e-946e-4948-8a64-4c10bca0126f" providerId="ADAL" clId="{F7F226B2-4A86-40EC-AB31-F1E2F89CD7C6}" dt="2021-06-24T14:35:42.527" v="1759" actId="20577"/>
          <ac:spMkLst>
            <pc:docMk/>
            <pc:sldMk cId="2088643033" sldId="261"/>
            <ac:spMk id="12" creationId="{D1A7A293-81D9-4490-A969-52F7FF6AAB97}"/>
          </ac:spMkLst>
        </pc:spChg>
        <pc:spChg chg="add mod">
          <ac:chgData name="Seelen, BMJG (Bernhard)" userId="8c651d8e-946e-4948-8a64-4c10bca0126f" providerId="ADAL" clId="{F7F226B2-4A86-40EC-AB31-F1E2F89CD7C6}" dt="2021-06-24T14:15:05.179" v="1241"/>
          <ac:spMkLst>
            <pc:docMk/>
            <pc:sldMk cId="2088643033" sldId="261"/>
            <ac:spMk id="53" creationId="{29972C80-A97A-49AD-8AAE-988647C80F48}"/>
          </ac:spMkLst>
        </pc:spChg>
        <pc:spChg chg="add mod">
          <ac:chgData name="Seelen, BMJG (Bernhard)" userId="8c651d8e-946e-4948-8a64-4c10bca0126f" providerId="ADAL" clId="{F7F226B2-4A86-40EC-AB31-F1E2F89CD7C6}" dt="2021-06-24T14:47:03.773" v="1785" actId="12"/>
          <ac:spMkLst>
            <pc:docMk/>
            <pc:sldMk cId="2088643033" sldId="261"/>
            <ac:spMk id="54" creationId="{97E9CFCD-746E-4D26-B0E3-271BAF7DE388}"/>
          </ac:spMkLst>
        </pc:spChg>
        <pc:spChg chg="add mod">
          <ac:chgData name="Seelen, BMJG (Bernhard)" userId="8c651d8e-946e-4948-8a64-4c10bca0126f" providerId="ADAL" clId="{F7F226B2-4A86-40EC-AB31-F1E2F89CD7C6}" dt="2021-06-24T14:16:26.219" v="1254" actId="1076"/>
          <ac:spMkLst>
            <pc:docMk/>
            <pc:sldMk cId="2088643033" sldId="261"/>
            <ac:spMk id="59" creationId="{A1F63A4F-0BF7-472E-B118-73C9CFA49710}"/>
          </ac:spMkLst>
        </pc:spChg>
        <pc:spChg chg="add mod">
          <ac:chgData name="Seelen, BMJG (Bernhard)" userId="8c651d8e-946e-4948-8a64-4c10bca0126f" providerId="ADAL" clId="{F7F226B2-4A86-40EC-AB31-F1E2F89CD7C6}" dt="2021-06-24T14:15:19.259" v="1242"/>
          <ac:spMkLst>
            <pc:docMk/>
            <pc:sldMk cId="2088643033" sldId="261"/>
            <ac:spMk id="60" creationId="{5E004463-84F9-4170-9B55-63551F1FEFC7}"/>
          </ac:spMkLst>
        </pc:spChg>
        <pc:picChg chg="add mod">
          <ac:chgData name="Seelen, BMJG (Bernhard)" userId="8c651d8e-946e-4948-8a64-4c10bca0126f" providerId="ADAL" clId="{F7F226B2-4A86-40EC-AB31-F1E2F89CD7C6}" dt="2021-06-24T14:15:05.179" v="1241"/>
          <ac:picMkLst>
            <pc:docMk/>
            <pc:sldMk cId="2088643033" sldId="261"/>
            <ac:picMk id="55" creationId="{4910627C-C79B-4C61-BD7F-2C2FAB0F369E}"/>
          </ac:picMkLst>
        </pc:picChg>
        <pc:picChg chg="add mod">
          <ac:chgData name="Seelen, BMJG (Bernhard)" userId="8c651d8e-946e-4948-8a64-4c10bca0126f" providerId="ADAL" clId="{F7F226B2-4A86-40EC-AB31-F1E2F89CD7C6}" dt="2021-06-24T14:17:13.980" v="1261" actId="1076"/>
          <ac:picMkLst>
            <pc:docMk/>
            <pc:sldMk cId="2088643033" sldId="261"/>
            <ac:picMk id="57" creationId="{56F44E39-9749-4660-87BF-4F9C519EE527}"/>
          </ac:picMkLst>
        </pc:picChg>
        <pc:cxnChg chg="add mod">
          <ac:chgData name="Seelen, BMJG (Bernhard)" userId="8c651d8e-946e-4948-8a64-4c10bca0126f" providerId="ADAL" clId="{F7F226B2-4A86-40EC-AB31-F1E2F89CD7C6}" dt="2021-06-24T14:15:05.179" v="1241"/>
          <ac:cxnSpMkLst>
            <pc:docMk/>
            <pc:sldMk cId="2088643033" sldId="261"/>
            <ac:cxnSpMk id="51" creationId="{262EF5DE-F23F-4ED1-AFFC-3E883D7CEFB4}"/>
          </ac:cxnSpMkLst>
        </pc:cxnChg>
        <pc:cxnChg chg="add mod">
          <ac:chgData name="Seelen, BMJG (Bernhard)" userId="8c651d8e-946e-4948-8a64-4c10bca0126f" providerId="ADAL" clId="{F7F226B2-4A86-40EC-AB31-F1E2F89CD7C6}" dt="2021-06-24T14:16:33.745" v="1255" actId="14100"/>
          <ac:cxnSpMkLst>
            <pc:docMk/>
            <pc:sldMk cId="2088643033" sldId="261"/>
            <ac:cxnSpMk id="61" creationId="{373A5A34-684E-41DF-AEDB-604B113768CA}"/>
          </ac:cxnSpMkLst>
        </pc:cxnChg>
        <pc:cxnChg chg="add mod">
          <ac:chgData name="Seelen, BMJG (Bernhard)" userId="8c651d8e-946e-4948-8a64-4c10bca0126f" providerId="ADAL" clId="{F7F226B2-4A86-40EC-AB31-F1E2F89CD7C6}" dt="2021-06-24T14:17:38.407" v="1264" actId="14100"/>
          <ac:cxnSpMkLst>
            <pc:docMk/>
            <pc:sldMk cId="2088643033" sldId="261"/>
            <ac:cxnSpMk id="62" creationId="{5CE758E7-69DD-4842-8123-53E95B521D04}"/>
          </ac:cxnSpMkLst>
        </pc:cxnChg>
        <pc:cxnChg chg="add mod">
          <ac:chgData name="Seelen, BMJG (Bernhard)" userId="8c651d8e-946e-4948-8a64-4c10bca0126f" providerId="ADAL" clId="{F7F226B2-4A86-40EC-AB31-F1E2F89CD7C6}" dt="2021-06-24T14:17:06.973" v="1260" actId="14100"/>
          <ac:cxnSpMkLst>
            <pc:docMk/>
            <pc:sldMk cId="2088643033" sldId="261"/>
            <ac:cxnSpMk id="63" creationId="{0A32B7F1-E848-4CC9-820D-547F8496AB79}"/>
          </ac:cxnSpMkLst>
        </pc:cxnChg>
      </pc:sldChg>
      <pc:sldChg chg="addSp delSp modSp add mod modAnim">
        <pc:chgData name="Seelen, BMJG (Bernhard)" userId="8c651d8e-946e-4948-8a64-4c10bca0126f" providerId="ADAL" clId="{F7F226B2-4A86-40EC-AB31-F1E2F89CD7C6}" dt="2021-06-28T06:45:10.786" v="1994"/>
        <pc:sldMkLst>
          <pc:docMk/>
          <pc:sldMk cId="1429032775" sldId="262"/>
        </pc:sldMkLst>
        <pc:spChg chg="mod">
          <ac:chgData name="Seelen, BMJG (Bernhard)" userId="8c651d8e-946e-4948-8a64-4c10bca0126f" providerId="ADAL" clId="{F7F226B2-4A86-40EC-AB31-F1E2F89CD7C6}" dt="2021-06-24T14:35:34.127" v="1755" actId="20577"/>
          <ac:spMkLst>
            <pc:docMk/>
            <pc:sldMk cId="1429032775" sldId="262"/>
            <ac:spMk id="12" creationId="{D1A7A293-81D9-4490-A969-52F7FF6AAB97}"/>
          </ac:spMkLst>
        </pc:spChg>
        <pc:spChg chg="add mod">
          <ac:chgData name="Seelen, BMJG (Bernhard)" userId="8c651d8e-946e-4948-8a64-4c10bca0126f" providerId="ADAL" clId="{F7F226B2-4A86-40EC-AB31-F1E2F89CD7C6}" dt="2021-06-24T14:22:19.365" v="1589" actId="1582"/>
          <ac:spMkLst>
            <pc:docMk/>
            <pc:sldMk cId="1429032775" sldId="262"/>
            <ac:spMk id="15" creationId="{C13B048A-E9D1-489D-A119-FB6FA39C7C6D}"/>
          </ac:spMkLst>
        </pc:spChg>
        <pc:spChg chg="mod">
          <ac:chgData name="Seelen, BMJG (Bernhard)" userId="8c651d8e-946e-4948-8a64-4c10bca0126f" providerId="ADAL" clId="{F7F226B2-4A86-40EC-AB31-F1E2F89CD7C6}" dt="2021-06-24T14:35:23.828" v="1753" actId="12"/>
          <ac:spMkLst>
            <pc:docMk/>
            <pc:sldMk cId="1429032775" sldId="262"/>
            <ac:spMk id="22" creationId="{36E70663-1FE0-4E29-B9FB-68FD7A881A62}"/>
          </ac:spMkLst>
        </pc:spChg>
        <pc:spChg chg="add del">
          <ac:chgData name="Seelen, BMJG (Bernhard)" userId="8c651d8e-946e-4948-8a64-4c10bca0126f" providerId="ADAL" clId="{F7F226B2-4A86-40EC-AB31-F1E2F89CD7C6}" dt="2021-06-24T14:23:36.353" v="1611" actId="21"/>
          <ac:spMkLst>
            <pc:docMk/>
            <pc:sldMk cId="1429032775" sldId="262"/>
            <ac:spMk id="23" creationId="{283690C1-3497-42F5-8B67-F64BDE0A7234}"/>
          </ac:spMkLst>
        </pc:spChg>
        <pc:spChg chg="mod">
          <ac:chgData name="Seelen, BMJG (Bernhard)" userId="8c651d8e-946e-4948-8a64-4c10bca0126f" providerId="ADAL" clId="{F7F226B2-4A86-40EC-AB31-F1E2F89CD7C6}" dt="2021-06-24T14:45:28.227" v="1776" actId="404"/>
          <ac:spMkLst>
            <pc:docMk/>
            <pc:sldMk cId="1429032775" sldId="262"/>
            <ac:spMk id="38" creationId="{59959FDD-2A3A-4BCA-ABA5-7F492C933A53}"/>
          </ac:spMkLst>
        </pc:spChg>
        <pc:spChg chg="mod">
          <ac:chgData name="Seelen, BMJG (Bernhard)" userId="8c651d8e-946e-4948-8a64-4c10bca0126f" providerId="ADAL" clId="{F7F226B2-4A86-40EC-AB31-F1E2F89CD7C6}" dt="2021-06-24T14:46:18.361" v="1782" actId="207"/>
          <ac:spMkLst>
            <pc:docMk/>
            <pc:sldMk cId="1429032775" sldId="262"/>
            <ac:spMk id="46" creationId="{7ED49859-EE8B-47A9-95DF-A28F0D7A5EAA}"/>
          </ac:spMkLst>
        </pc:spChg>
        <pc:spChg chg="mod">
          <ac:chgData name="Seelen, BMJG (Bernhard)" userId="8c651d8e-946e-4948-8a64-4c10bca0126f" providerId="ADAL" clId="{F7F226B2-4A86-40EC-AB31-F1E2F89CD7C6}" dt="2021-06-24T14:46:09.110" v="1780" actId="207"/>
          <ac:spMkLst>
            <pc:docMk/>
            <pc:sldMk cId="1429032775" sldId="262"/>
            <ac:spMk id="48" creationId="{DA571E16-2C81-44C4-8E13-83994788338F}"/>
          </ac:spMkLst>
        </pc:spChg>
        <pc:spChg chg="mod">
          <ac:chgData name="Seelen, BMJG (Bernhard)" userId="8c651d8e-946e-4948-8a64-4c10bca0126f" providerId="ADAL" clId="{F7F226B2-4A86-40EC-AB31-F1E2F89CD7C6}" dt="2021-06-24T14:46:41.410" v="1784" actId="12"/>
          <ac:spMkLst>
            <pc:docMk/>
            <pc:sldMk cId="1429032775" sldId="262"/>
            <ac:spMk id="54" creationId="{97E9CFCD-746E-4D26-B0E3-271BAF7DE388}"/>
          </ac:spMkLst>
        </pc:spChg>
        <pc:spChg chg="add mod">
          <ac:chgData name="Seelen, BMJG (Bernhard)" userId="8c651d8e-946e-4948-8a64-4c10bca0126f" providerId="ADAL" clId="{F7F226B2-4A86-40EC-AB31-F1E2F89CD7C6}" dt="2021-06-24T14:31:34.278" v="1737" actId="1076"/>
          <ac:spMkLst>
            <pc:docMk/>
            <pc:sldMk cId="1429032775" sldId="262"/>
            <ac:spMk id="64" creationId="{A612391C-6A54-4EC8-8F61-5C058CD4E072}"/>
          </ac:spMkLst>
        </pc:spChg>
        <pc:spChg chg="add mod">
          <ac:chgData name="Seelen, BMJG (Bernhard)" userId="8c651d8e-946e-4948-8a64-4c10bca0126f" providerId="ADAL" clId="{F7F226B2-4A86-40EC-AB31-F1E2F89CD7C6}" dt="2021-06-28T06:40:02.327" v="1980" actId="113"/>
          <ac:spMkLst>
            <pc:docMk/>
            <pc:sldMk cId="1429032775" sldId="262"/>
            <ac:spMk id="66" creationId="{8F98EAC9-22C3-4530-BDB5-8C93490DFB27}"/>
          </ac:spMkLst>
        </pc:spChg>
        <pc:spChg chg="add mod">
          <ac:chgData name="Seelen, BMJG (Bernhard)" userId="8c651d8e-946e-4948-8a64-4c10bca0126f" providerId="ADAL" clId="{F7F226B2-4A86-40EC-AB31-F1E2F89CD7C6}" dt="2021-06-28T06:38:02.556" v="1958" actId="20577"/>
          <ac:spMkLst>
            <pc:docMk/>
            <pc:sldMk cId="1429032775" sldId="262"/>
            <ac:spMk id="67" creationId="{55DE09AB-E9EE-4E08-A443-95567E662612}"/>
          </ac:spMkLst>
        </pc:spChg>
        <pc:spChg chg="add mod">
          <ac:chgData name="Seelen, BMJG (Bernhard)" userId="8c651d8e-946e-4948-8a64-4c10bca0126f" providerId="ADAL" clId="{F7F226B2-4A86-40EC-AB31-F1E2F89CD7C6}" dt="2021-06-24T14:35:07.643" v="1752" actId="179"/>
          <ac:spMkLst>
            <pc:docMk/>
            <pc:sldMk cId="1429032775" sldId="262"/>
            <ac:spMk id="68" creationId="{B00E42F6-95FB-4EB5-94C4-594A044970FA}"/>
          </ac:spMkLst>
        </pc:spChg>
        <pc:spChg chg="add mod">
          <ac:chgData name="Seelen, BMJG (Bernhard)" userId="8c651d8e-946e-4948-8a64-4c10bca0126f" providerId="ADAL" clId="{F7F226B2-4A86-40EC-AB31-F1E2F89CD7C6}" dt="2021-06-24T14:24:09.836" v="1654" actId="1076"/>
          <ac:spMkLst>
            <pc:docMk/>
            <pc:sldMk cId="1429032775" sldId="262"/>
            <ac:spMk id="70" creationId="{1B03BDA3-2A1D-43E0-BF8E-6E13A82D7600}"/>
          </ac:spMkLst>
        </pc:spChg>
        <pc:spChg chg="add mod">
          <ac:chgData name="Seelen, BMJG (Bernhard)" userId="8c651d8e-946e-4948-8a64-4c10bca0126f" providerId="ADAL" clId="{F7F226B2-4A86-40EC-AB31-F1E2F89CD7C6}" dt="2021-06-24T14:29:24.427" v="1721" actId="20577"/>
          <ac:spMkLst>
            <pc:docMk/>
            <pc:sldMk cId="1429032775" sldId="262"/>
            <ac:spMk id="73" creationId="{C57BD6BE-C4C1-4D20-A936-4514F79479BB}"/>
          </ac:spMkLst>
        </pc:spChg>
        <pc:picChg chg="add mod modCrop">
          <ac:chgData name="Seelen, BMJG (Bernhard)" userId="8c651d8e-946e-4948-8a64-4c10bca0126f" providerId="ADAL" clId="{F7F226B2-4A86-40EC-AB31-F1E2F89CD7C6}" dt="2021-06-28T06:44:52.925" v="1990" actId="1076"/>
          <ac:picMkLst>
            <pc:docMk/>
            <pc:sldMk cId="1429032775" sldId="262"/>
            <ac:picMk id="2" creationId="{072CE067-637C-425C-9F71-A3D3D5DF457D}"/>
          </ac:picMkLst>
        </pc:picChg>
        <pc:picChg chg="add del mod modCrop">
          <ac:chgData name="Seelen, BMJG (Bernhard)" userId="8c651d8e-946e-4948-8a64-4c10bca0126f" providerId="ADAL" clId="{F7F226B2-4A86-40EC-AB31-F1E2F89CD7C6}" dt="2021-06-24T14:25:58.858" v="1665" actId="478"/>
          <ac:picMkLst>
            <pc:docMk/>
            <pc:sldMk cId="1429032775" sldId="262"/>
            <ac:picMk id="17" creationId="{AB00CDD6-D810-418C-B267-24BEA3DC3D2F}"/>
          </ac:picMkLst>
        </pc:picChg>
        <pc:picChg chg="add mod">
          <ac:chgData name="Seelen, BMJG (Bernhard)" userId="8c651d8e-946e-4948-8a64-4c10bca0126f" providerId="ADAL" clId="{F7F226B2-4A86-40EC-AB31-F1E2F89CD7C6}" dt="2021-06-24T14:27:48.789" v="1674" actId="14100"/>
          <ac:picMkLst>
            <pc:docMk/>
            <pc:sldMk cId="1429032775" sldId="262"/>
            <ac:picMk id="71" creationId="{CCA7BC8F-8907-4223-87A2-34F26F90B9F4}"/>
          </ac:picMkLst>
        </pc:picChg>
        <pc:picChg chg="add mod">
          <ac:chgData name="Seelen, BMJG (Bernhard)" userId="8c651d8e-946e-4948-8a64-4c10bca0126f" providerId="ADAL" clId="{F7F226B2-4A86-40EC-AB31-F1E2F89CD7C6}" dt="2021-06-24T14:27:54.467" v="1675" actId="14100"/>
          <ac:picMkLst>
            <pc:docMk/>
            <pc:sldMk cId="1429032775" sldId="262"/>
            <ac:picMk id="72" creationId="{F11B6A8E-0834-42E1-9FAA-B9B539081B26}"/>
          </ac:picMkLst>
        </pc:picChg>
        <pc:picChg chg="add mod">
          <ac:chgData name="Seelen, BMJG (Bernhard)" userId="8c651d8e-946e-4948-8a64-4c10bca0126f" providerId="ADAL" clId="{F7F226B2-4A86-40EC-AB31-F1E2F89CD7C6}" dt="2021-06-24T14:31:03.878" v="1734" actId="1076"/>
          <ac:picMkLst>
            <pc:docMk/>
            <pc:sldMk cId="1429032775" sldId="262"/>
            <ac:picMk id="74" creationId="{7A048E56-3C42-45DF-84FC-C58AFAD2793B}"/>
          </ac:picMkLst>
        </pc:picChg>
        <pc:picChg chg="add mod">
          <ac:chgData name="Seelen, BMJG (Bernhard)" userId="8c651d8e-946e-4948-8a64-4c10bca0126f" providerId="ADAL" clId="{F7F226B2-4A86-40EC-AB31-F1E2F89CD7C6}" dt="2021-06-24T14:33:23.301" v="1748" actId="1076"/>
          <ac:picMkLst>
            <pc:docMk/>
            <pc:sldMk cId="1429032775" sldId="262"/>
            <ac:picMk id="79" creationId="{0025FB71-59AC-4A14-BDEF-ECC02CF36EBC}"/>
          </ac:picMkLst>
        </pc:picChg>
        <pc:cxnChg chg="mod">
          <ac:chgData name="Seelen, BMJG (Bernhard)" userId="8c651d8e-946e-4948-8a64-4c10bca0126f" providerId="ADAL" clId="{F7F226B2-4A86-40EC-AB31-F1E2F89CD7C6}" dt="2021-06-24T14:45:49.193" v="1778" actId="14100"/>
          <ac:cxnSpMkLst>
            <pc:docMk/>
            <pc:sldMk cId="1429032775" sldId="262"/>
            <ac:cxnSpMk id="49" creationId="{35C19B2D-0C6C-476D-9561-A2A06E792240}"/>
          </ac:cxnSpMkLst>
        </pc:cxnChg>
        <pc:cxnChg chg="add mod">
          <ac:chgData name="Seelen, BMJG (Bernhard)" userId="8c651d8e-946e-4948-8a64-4c10bca0126f" providerId="ADAL" clId="{F7F226B2-4A86-40EC-AB31-F1E2F89CD7C6}" dt="2021-06-24T14:19:00.074" v="1294" actId="1076"/>
          <ac:cxnSpMkLst>
            <pc:docMk/>
            <pc:sldMk cId="1429032775" sldId="262"/>
            <ac:cxnSpMk id="65" creationId="{FCA49E8A-1AAA-421B-81E1-2EC801E00C7B}"/>
          </ac:cxnSpMkLst>
        </pc:cxnChg>
        <pc:cxnChg chg="add mod">
          <ac:chgData name="Seelen, BMJG (Bernhard)" userId="8c651d8e-946e-4948-8a64-4c10bca0126f" providerId="ADAL" clId="{F7F226B2-4A86-40EC-AB31-F1E2F89CD7C6}" dt="2021-06-24T14:31:50.058" v="1741" actId="14100"/>
          <ac:cxnSpMkLst>
            <pc:docMk/>
            <pc:sldMk cId="1429032775" sldId="262"/>
            <ac:cxnSpMk id="69" creationId="{CF3C2661-CE5B-4804-9A3E-2EFB2D84B119}"/>
          </ac:cxnSpMkLst>
        </pc:cxnChg>
      </pc:sldChg>
      <pc:sldMasterChg chg="setBg modSldLayout">
        <pc:chgData name="Seelen, BMJG (Bernhard)" userId="8c651d8e-946e-4948-8a64-4c10bca0126f" providerId="ADAL" clId="{F7F226B2-4A86-40EC-AB31-F1E2F89CD7C6}" dt="2021-06-24T10:35:06.114" v="96"/>
        <pc:sldMasterMkLst>
          <pc:docMk/>
          <pc:sldMasterMk cId="2197706230" sldId="2147483648"/>
        </pc:sldMasterMkLst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3357553866" sldId="2147483649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2852943069" sldId="2147483650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3877933759" sldId="2147483651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1845156100" sldId="2147483652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1370339152" sldId="2147483653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1089468453" sldId="2147483654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159271118" sldId="2147483655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2421563697" sldId="2147483656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1212162555" sldId="2147483657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1010103941" sldId="2147483658"/>
          </pc:sldLayoutMkLst>
        </pc:sldLayoutChg>
        <pc:sldLayoutChg chg="setBg">
          <pc:chgData name="Seelen, BMJG (Bernhard)" userId="8c651d8e-946e-4948-8a64-4c10bca0126f" providerId="ADAL" clId="{F7F226B2-4A86-40EC-AB31-F1E2F89CD7C6}" dt="2021-06-24T10:35:06.114" v="96"/>
          <pc:sldLayoutMkLst>
            <pc:docMk/>
            <pc:sldMasterMk cId="2197706230" sldId="2147483648"/>
            <pc:sldLayoutMk cId="420970012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36F7-E348-4E10-8557-D7B9A62B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654E24-A7BD-4515-BA0E-6F305E03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0F0A70-F01F-483B-A9C0-ECC2C191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703E3-389A-4233-843C-4B06F774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077635-A1C1-4FDB-B3AA-9CE936D4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5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B1729-D79A-4CA4-8095-57439525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2CB0BD-F2BC-4C19-A40D-2DD50479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14C18-B062-45C7-A689-97A7A87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25592-4551-490C-9878-25C3969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52461E-97D3-4821-8F7E-55CEB4BE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1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7B04A1-98F2-42E7-B7BB-3F278B6E7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FB497-C254-4709-AFC4-EED42BA4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105A7-1E7C-444B-8027-AB84ED87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959E14-380A-4096-83D3-66519FB2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78380-8FB8-46C3-B93C-7369F3CB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7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C8D6E-B78D-4FC6-83F7-4BB20CC9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886A4-EC20-4FA6-AE4F-0D6AE3C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D8877-6BEB-4518-B174-27D98860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AA98E-0B04-4519-9C99-400A5F24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9DB152-49DF-4512-BB13-8706B6B6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1C20C-DB70-4BEC-8522-42D07321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EE019-1731-497C-9396-2AE8D4CEF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9354B-312D-47D7-BF99-0BFC45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897FA-8559-4C28-B8D8-AAAEF14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18B9E-4521-4713-A7FC-F652B27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93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A18F3-FF10-4360-BF47-C9D0EEBC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D32B4-FAFF-460F-912B-A04FE0BE1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79F45-B2A1-4958-B6BD-ACD8B609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26EC53-883E-4214-8C3D-B5929DFA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763F8-CADE-4EBA-A787-28B4F7B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954DBA-BBEF-40D7-96C6-2C710404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1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E078-B252-4AB8-9C63-D676727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C6C6B-7DF0-4414-9234-50C15DF5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F58242-C9BF-4FC2-9C12-AC4DE6F55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BE5AA5-7988-4778-BDD2-EFBCFBD83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0B75D7-A8FF-4F90-87D0-3521F10B9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DA345B-B7FA-445D-BE8D-8BA0228B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74E7C5-1292-464A-A397-F232A36F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67C127-5AD1-4A92-A012-ADC8A5B9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7E640-E301-41E1-AC5C-AE17332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83DFB6-0420-4DAD-83BC-D89C3B8C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D4945C-AA5C-4BEA-BF5E-28E61AFF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51F72E-A654-4B27-8463-DAE9A515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4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5995A0-B823-4C66-9BD2-4175C2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A2006A-90D3-4F4D-B6A3-0925821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9D4E7F-DFBA-48FE-8AA6-F4AC96E3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37C3-1814-483D-B14D-C6DE59D5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67E66C-9639-49E8-B0DB-0447BA1D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D995AE-6B3F-4312-BFCB-161EE1DA2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B2C8A6-F6F7-453B-95C5-852786E1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F47C34-61B2-4F5A-A79C-F05C3FC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D4731-F337-41E5-B4FE-AD69643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3E18-FFCC-48E9-ACFF-F3E70768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D9BE41-E2D2-41CD-A447-65039D70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DA09D3-9561-43EF-B41C-71279850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1EE178-3829-4E85-8820-D3126FAC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07D05A-F038-434C-918E-8D49044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9A2AD1-060E-4AC0-A69C-7D62EC8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6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66"/>
            </a:gs>
            <a:gs pos="35000">
              <a:schemeClr val="accent4">
                <a:lumMod val="60000"/>
                <a:lumOff val="40000"/>
              </a:schemeClr>
            </a:gs>
            <a:gs pos="100000">
              <a:srgbClr val="F4C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33D637-F91C-4D18-B1E8-F3936BAF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5FCAA-B4EA-48B4-A607-B64F0D54F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730873-7CF2-4A3E-B04A-BD910EDCA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EDFF-750C-4F34-BA47-85342BBC4B51}" type="datetimeFigureOut">
              <a:rPr lang="nl-NL" smtClean="0"/>
              <a:t>28-6-2021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40457-F9FB-4692-9CCE-72CE7F879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D7260-A024-4285-B381-4E585D7E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24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136900" cy="1727200"/>
          </a:xfrm>
          <a:prstGeom prst="cloud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8</a:t>
            </a:r>
          </a:p>
          <a:p>
            <a:pPr algn="ctr"/>
            <a:r>
              <a:rPr lang="nl-NL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bUITENLAND</a:t>
            </a:r>
            <a:endParaRPr lang="nl-NL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8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BUITENLAND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696722" cy="873760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25045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425619" y="430777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8.4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6934EB1-7372-4D2D-BE00-44FB15928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48"/>
          <a:stretch/>
        </p:blipFill>
        <p:spPr>
          <a:xfrm>
            <a:off x="9507029" y="1315296"/>
            <a:ext cx="2678624" cy="117274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1A7A293-81D9-4490-A969-52F7FF6AAB97}"/>
              </a:ext>
            </a:extLst>
          </p:cNvPr>
          <p:cNvSpPr txBox="1"/>
          <p:nvPr/>
        </p:nvSpPr>
        <p:spPr>
          <a:xfrm>
            <a:off x="10032596" y="433533"/>
            <a:ext cx="21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handelsbalans</a:t>
            </a:r>
          </a:p>
          <a:p>
            <a:r>
              <a:rPr lang="nl-NL" u="sng" dirty="0" err="1"/>
              <a:t>dienstenbelans</a:t>
            </a:r>
            <a:r>
              <a:rPr lang="nl-NL" u="sng" dirty="0"/>
              <a:t> +</a:t>
            </a:r>
          </a:p>
          <a:p>
            <a:r>
              <a:rPr lang="nl-NL" dirty="0"/>
              <a:t>betalingsbalans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B5FB81D-046E-4005-A6D3-BB756E407C3A}"/>
              </a:ext>
            </a:extLst>
          </p:cNvPr>
          <p:cNvSpPr txBox="1"/>
          <p:nvPr/>
        </p:nvSpPr>
        <p:spPr>
          <a:xfrm>
            <a:off x="5536383" y="1108296"/>
            <a:ext cx="111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EX</a:t>
            </a:r>
            <a:r>
              <a:rPr lang="nl-NL" sz="2000" dirty="0"/>
              <a:t>PORT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DAE256A-3EC5-4752-A73A-CFCE6CF2D0D4}"/>
              </a:ext>
            </a:extLst>
          </p:cNvPr>
          <p:cNvSpPr txBox="1"/>
          <p:nvPr/>
        </p:nvSpPr>
        <p:spPr>
          <a:xfrm>
            <a:off x="6893243" y="1158691"/>
            <a:ext cx="12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IM</a:t>
            </a:r>
            <a:r>
              <a:rPr lang="nl-NL" sz="2000" dirty="0"/>
              <a:t>PORT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ECBCA88-4975-40B8-B708-41DCF74B77DB}"/>
              </a:ext>
            </a:extLst>
          </p:cNvPr>
          <p:cNvSpPr txBox="1"/>
          <p:nvPr/>
        </p:nvSpPr>
        <p:spPr>
          <a:xfrm rot="20432926">
            <a:off x="4548155" y="450178"/>
            <a:ext cx="207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werkgelegenheid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6E70663-1FE0-4E29-B9FB-68FD7A881A62}"/>
              </a:ext>
            </a:extLst>
          </p:cNvPr>
          <p:cNvSpPr txBox="1"/>
          <p:nvPr/>
        </p:nvSpPr>
        <p:spPr>
          <a:xfrm>
            <a:off x="6858633" y="128939"/>
            <a:ext cx="2132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goedkoper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betere 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ander klimaat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niet 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doorvoerhandel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83690C1-3497-42F5-8B67-F64BDE0A7234}"/>
              </a:ext>
            </a:extLst>
          </p:cNvPr>
          <p:cNvSpPr txBox="1"/>
          <p:nvPr/>
        </p:nvSpPr>
        <p:spPr>
          <a:xfrm>
            <a:off x="6998863" y="1972715"/>
            <a:ext cx="128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nationaal inkomen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92A7658-37C0-4A81-855C-F8FE626026F3}"/>
              </a:ext>
            </a:extLst>
          </p:cNvPr>
          <p:cNvSpPr txBox="1"/>
          <p:nvPr/>
        </p:nvSpPr>
        <p:spPr>
          <a:xfrm>
            <a:off x="7885231" y="2530767"/>
            <a:ext cx="159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dirty="0"/>
              <a:t>importquote</a:t>
            </a:r>
          </a:p>
          <a:p>
            <a:r>
              <a:rPr lang="nl-NL" sz="1600" b="1" i="1" dirty="0"/>
              <a:t>exportquote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B6875F-E27D-47A7-96DA-3C13A99E67A5}"/>
              </a:ext>
            </a:extLst>
          </p:cNvPr>
          <p:cNvSpPr txBox="1"/>
          <p:nvPr/>
        </p:nvSpPr>
        <p:spPr>
          <a:xfrm rot="21438884">
            <a:off x="6357079" y="1511270"/>
            <a:ext cx="241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internationale handel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51658F7-3282-49B5-851F-D32AE8117DED}"/>
              </a:ext>
            </a:extLst>
          </p:cNvPr>
          <p:cNvSpPr txBox="1"/>
          <p:nvPr/>
        </p:nvSpPr>
        <p:spPr>
          <a:xfrm>
            <a:off x="9306362" y="2722879"/>
            <a:ext cx="2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hoog = open economie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0F9E38E-0C47-4999-AC6B-1AAC672DCC5F}"/>
              </a:ext>
            </a:extLst>
          </p:cNvPr>
          <p:cNvSpPr txBox="1"/>
          <p:nvPr/>
        </p:nvSpPr>
        <p:spPr>
          <a:xfrm>
            <a:off x="9306362" y="3168987"/>
            <a:ext cx="2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laag = gesloten economie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20B2B8-C36A-4C5F-9094-161233B3E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6373" l="1455" r="97091">
                        <a14:foregroundMark x1="16182" y1="74870" x2="16182" y2="74870"/>
                        <a14:foregroundMark x1="6364" y1="60622" x2="6545" y2="59845"/>
                        <a14:foregroundMark x1="1455" y1="60622" x2="1455" y2="60622"/>
                        <a14:foregroundMark x1="18545" y1="82124" x2="18545" y2="82124"/>
                        <a14:foregroundMark x1="20909" y1="96891" x2="20909" y2="96891"/>
                        <a14:foregroundMark x1="29273" y1="93264" x2="29273" y2="93264"/>
                        <a14:foregroundMark x1="52000" y1="95855" x2="52000" y2="95855"/>
                        <a14:foregroundMark x1="91273" y1="68653" x2="91273" y2="68653"/>
                        <a14:foregroundMark x1="97091" y1="68912" x2="97091" y2="68912"/>
                        <a14:foregroundMark x1="81818" y1="95855" x2="81818" y2="95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9802" y="178489"/>
            <a:ext cx="1261741" cy="885513"/>
          </a:xfrm>
          <a:prstGeom prst="rect">
            <a:avLst/>
          </a:prstGeom>
        </p:spPr>
      </p:pic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AF1349F4-4558-4F97-BDEF-721B795FE85E}"/>
              </a:ext>
            </a:extLst>
          </p:cNvPr>
          <p:cNvCxnSpPr>
            <a:cxnSpLocks/>
          </p:cNvCxnSpPr>
          <p:nvPr/>
        </p:nvCxnSpPr>
        <p:spPr>
          <a:xfrm flipV="1">
            <a:off x="8359803" y="1028708"/>
            <a:ext cx="1577979" cy="651840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C3F0944F-4B24-4305-A96B-897F7AD401A2}"/>
              </a:ext>
            </a:extLst>
          </p:cNvPr>
          <p:cNvCxnSpPr>
            <a:cxnSpLocks/>
            <a:stCxn id="18" idx="0"/>
            <a:endCxn id="21" idx="2"/>
          </p:cNvCxnSpPr>
          <p:nvPr/>
        </p:nvCxnSpPr>
        <p:spPr>
          <a:xfrm rot="16200000" flipV="1">
            <a:off x="5704126" y="718460"/>
            <a:ext cx="329226" cy="450446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94900F01-966A-4BD9-B14D-4E2752FC3544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>
            <a:off x="6858633" y="713716"/>
            <a:ext cx="34610" cy="645031"/>
          </a:xfrm>
          <a:prstGeom prst="curvedConnector3">
            <a:avLst>
              <a:gd name="adj1" fmla="val 760503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ingslijn: gekromd 42">
            <a:extLst>
              <a:ext uri="{FF2B5EF4-FFF2-40B4-BE49-F238E27FC236}">
                <a16:creationId xmlns:a16="http://schemas.microsoft.com/office/drawing/2014/main" id="{37CD06AF-E26F-44A3-A030-8C76FB60B2D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579919" y="2530766"/>
            <a:ext cx="305312" cy="292389"/>
          </a:xfrm>
          <a:prstGeom prst="curvedConnector3">
            <a:avLst>
              <a:gd name="adj1" fmla="val 3204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6A8556F9-7302-4F40-AB41-CCEF9C37AE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130" t="15217" r="14870" b="39439"/>
          <a:stretch/>
        </p:blipFill>
        <p:spPr>
          <a:xfrm rot="21130458">
            <a:off x="11383810" y="2608879"/>
            <a:ext cx="593198" cy="413813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229E13F-43B4-44ED-B4C0-87941E1317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009" y1="27083" x2="29009" y2="27083"/>
                        <a14:foregroundMark x1="18076" y1="27083" x2="18076" y2="27083"/>
                      </a14:backgroundRemoval>
                    </a14:imgEffect>
                  </a14:imgLayer>
                </a14:imgProps>
              </a:ext>
            </a:extLst>
          </a:blip>
          <a:srcRect l="9183" t="19785" r="8530" b="42241"/>
          <a:stretch/>
        </p:blipFill>
        <p:spPr>
          <a:xfrm>
            <a:off x="11526685" y="3158263"/>
            <a:ext cx="640745" cy="413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50620A13-39DD-4CAC-94EB-C4AE499B65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517" y="-62071"/>
            <a:ext cx="1158276" cy="8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/>
      <p:bldP spid="20" grpId="0"/>
      <p:bldP spid="21" grpId="0"/>
      <p:bldP spid="22" grpId="0" build="p"/>
      <p:bldP spid="23" grpId="0"/>
      <p:bldP spid="24" grpId="0" build="p"/>
      <p:bldP spid="25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Afbeelding 57">
            <a:extLst>
              <a:ext uri="{FF2B5EF4-FFF2-40B4-BE49-F238E27FC236}">
                <a16:creationId xmlns:a16="http://schemas.microsoft.com/office/drawing/2014/main" id="{50F541E5-6630-49F6-8657-1846CD529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12"/>
          <a:stretch/>
        </p:blipFill>
        <p:spPr>
          <a:xfrm>
            <a:off x="9963369" y="5250146"/>
            <a:ext cx="2139911" cy="14796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B23897-449F-4115-A951-EC4777C3D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t="14547" r="18864" b="951"/>
          <a:stretch/>
        </p:blipFill>
        <p:spPr>
          <a:xfrm>
            <a:off x="10846341" y="3967608"/>
            <a:ext cx="1115158" cy="99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3843F9C-E744-482C-B7DA-B68097EFC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89732" l="9821" r="91964">
                        <a14:foregroundMark x1="16071" y1="25446" x2="16071" y2="25446"/>
                        <a14:foregroundMark x1="31696" y1="12054" x2="31696" y2="12054"/>
                        <a14:foregroundMark x1="81696" y1="76339" x2="81696" y2="76339"/>
                        <a14:foregroundMark x1="85268" y1="70536" x2="85268" y2="70536"/>
                        <a14:foregroundMark x1="91964" y1="53125" x2="91964" y2="5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7003" y="3857337"/>
            <a:ext cx="1177882" cy="1177882"/>
          </a:xfrm>
          <a:prstGeom prst="rect">
            <a:avLst/>
          </a:prstGeom>
        </p:spPr>
      </p:pic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8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BUITENLAND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696722" cy="873760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25045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425619" y="430777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8.4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6934EB1-7372-4D2D-BE00-44FB159280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48"/>
          <a:stretch/>
        </p:blipFill>
        <p:spPr>
          <a:xfrm>
            <a:off x="9507029" y="1315296"/>
            <a:ext cx="2678624" cy="117274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1A7A293-81D9-4490-A969-52F7FF6AAB97}"/>
              </a:ext>
            </a:extLst>
          </p:cNvPr>
          <p:cNvSpPr txBox="1"/>
          <p:nvPr/>
        </p:nvSpPr>
        <p:spPr>
          <a:xfrm>
            <a:off x="10032596" y="433533"/>
            <a:ext cx="21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handelsbalans</a:t>
            </a:r>
          </a:p>
          <a:p>
            <a:r>
              <a:rPr lang="nl-NL" u="sng" dirty="0"/>
              <a:t>dienstenbalans +</a:t>
            </a:r>
          </a:p>
          <a:p>
            <a:r>
              <a:rPr lang="nl-NL" dirty="0"/>
              <a:t>betalingsbalans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B5FB81D-046E-4005-A6D3-BB756E407C3A}"/>
              </a:ext>
            </a:extLst>
          </p:cNvPr>
          <p:cNvSpPr txBox="1"/>
          <p:nvPr/>
        </p:nvSpPr>
        <p:spPr>
          <a:xfrm>
            <a:off x="5536383" y="1108296"/>
            <a:ext cx="111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EX</a:t>
            </a:r>
            <a:r>
              <a:rPr lang="nl-NL" sz="2000" dirty="0"/>
              <a:t>PORT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DAE256A-3EC5-4752-A73A-CFCE6CF2D0D4}"/>
              </a:ext>
            </a:extLst>
          </p:cNvPr>
          <p:cNvSpPr txBox="1"/>
          <p:nvPr/>
        </p:nvSpPr>
        <p:spPr>
          <a:xfrm>
            <a:off x="6893243" y="1158691"/>
            <a:ext cx="12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IM</a:t>
            </a:r>
            <a:r>
              <a:rPr lang="nl-NL" sz="2000" dirty="0"/>
              <a:t>PORT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ECBCA88-4975-40B8-B708-41DCF74B77DB}"/>
              </a:ext>
            </a:extLst>
          </p:cNvPr>
          <p:cNvSpPr txBox="1"/>
          <p:nvPr/>
        </p:nvSpPr>
        <p:spPr>
          <a:xfrm rot="20432926">
            <a:off x="4548155" y="450178"/>
            <a:ext cx="207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werkgelegenheid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6E70663-1FE0-4E29-B9FB-68FD7A881A62}"/>
              </a:ext>
            </a:extLst>
          </p:cNvPr>
          <p:cNvSpPr txBox="1"/>
          <p:nvPr/>
        </p:nvSpPr>
        <p:spPr>
          <a:xfrm>
            <a:off x="6858633" y="128939"/>
            <a:ext cx="2132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goedkoper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betere 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ander klimaat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niet 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doorvoerhandel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83690C1-3497-42F5-8B67-F64BDE0A7234}"/>
              </a:ext>
            </a:extLst>
          </p:cNvPr>
          <p:cNvSpPr txBox="1"/>
          <p:nvPr/>
        </p:nvSpPr>
        <p:spPr>
          <a:xfrm>
            <a:off x="6998863" y="1972715"/>
            <a:ext cx="128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nationaal inkomen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92A7658-37C0-4A81-855C-F8FE626026F3}"/>
              </a:ext>
            </a:extLst>
          </p:cNvPr>
          <p:cNvSpPr txBox="1"/>
          <p:nvPr/>
        </p:nvSpPr>
        <p:spPr>
          <a:xfrm>
            <a:off x="7885231" y="2530767"/>
            <a:ext cx="159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dirty="0"/>
              <a:t>importquote</a:t>
            </a:r>
          </a:p>
          <a:p>
            <a:r>
              <a:rPr lang="nl-NL" sz="1600" b="1" i="1" dirty="0"/>
              <a:t>exportquote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B6875F-E27D-47A7-96DA-3C13A99E67A5}"/>
              </a:ext>
            </a:extLst>
          </p:cNvPr>
          <p:cNvSpPr txBox="1"/>
          <p:nvPr/>
        </p:nvSpPr>
        <p:spPr>
          <a:xfrm>
            <a:off x="6357079" y="1511270"/>
            <a:ext cx="241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internationale handel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51658F7-3282-49B5-851F-D32AE8117DED}"/>
              </a:ext>
            </a:extLst>
          </p:cNvPr>
          <p:cNvSpPr txBox="1"/>
          <p:nvPr/>
        </p:nvSpPr>
        <p:spPr>
          <a:xfrm>
            <a:off x="9306362" y="2722879"/>
            <a:ext cx="2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hoog = open economie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0F9E38E-0C47-4999-AC6B-1AAC672DCC5F}"/>
              </a:ext>
            </a:extLst>
          </p:cNvPr>
          <p:cNvSpPr txBox="1"/>
          <p:nvPr/>
        </p:nvSpPr>
        <p:spPr>
          <a:xfrm>
            <a:off x="9306362" y="3168987"/>
            <a:ext cx="2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laag = gesloten economie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20B2B8-C36A-4C5F-9094-161233B3E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5" b="96373" l="1455" r="97091">
                        <a14:foregroundMark x1="16182" y1="74870" x2="16182" y2="74870"/>
                        <a14:foregroundMark x1="6364" y1="60622" x2="6545" y2="59845"/>
                        <a14:foregroundMark x1="1455" y1="60622" x2="1455" y2="60622"/>
                        <a14:foregroundMark x1="18545" y1="82124" x2="18545" y2="82124"/>
                        <a14:foregroundMark x1="20909" y1="96891" x2="20909" y2="96891"/>
                        <a14:foregroundMark x1="29273" y1="93264" x2="29273" y2="93264"/>
                        <a14:foregroundMark x1="52000" y1="95855" x2="52000" y2="95855"/>
                        <a14:foregroundMark x1="91273" y1="68653" x2="91273" y2="68653"/>
                        <a14:foregroundMark x1="97091" y1="68912" x2="97091" y2="68912"/>
                        <a14:foregroundMark x1="81818" y1="95855" x2="81818" y2="95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9802" y="178489"/>
            <a:ext cx="1261741" cy="885513"/>
          </a:xfrm>
          <a:prstGeom prst="rect">
            <a:avLst/>
          </a:prstGeom>
        </p:spPr>
      </p:pic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AF1349F4-4558-4F97-BDEF-721B795FE85E}"/>
              </a:ext>
            </a:extLst>
          </p:cNvPr>
          <p:cNvCxnSpPr>
            <a:cxnSpLocks/>
          </p:cNvCxnSpPr>
          <p:nvPr/>
        </p:nvCxnSpPr>
        <p:spPr>
          <a:xfrm flipV="1">
            <a:off x="8359803" y="1028708"/>
            <a:ext cx="1577979" cy="651840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C3F0944F-4B24-4305-A96B-897F7AD401A2}"/>
              </a:ext>
            </a:extLst>
          </p:cNvPr>
          <p:cNvCxnSpPr>
            <a:cxnSpLocks/>
            <a:stCxn id="18" idx="0"/>
            <a:endCxn id="21" idx="2"/>
          </p:cNvCxnSpPr>
          <p:nvPr/>
        </p:nvCxnSpPr>
        <p:spPr>
          <a:xfrm rot="16200000" flipV="1">
            <a:off x="5704126" y="718460"/>
            <a:ext cx="329226" cy="450446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94900F01-966A-4BD9-B14D-4E2752FC3544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>
            <a:off x="6858633" y="713716"/>
            <a:ext cx="34610" cy="645031"/>
          </a:xfrm>
          <a:prstGeom prst="curvedConnector3">
            <a:avLst>
              <a:gd name="adj1" fmla="val 760503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ingslijn: gekromd 42">
            <a:extLst>
              <a:ext uri="{FF2B5EF4-FFF2-40B4-BE49-F238E27FC236}">
                <a16:creationId xmlns:a16="http://schemas.microsoft.com/office/drawing/2014/main" id="{37CD06AF-E26F-44A3-A030-8C76FB60B2D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579919" y="2530766"/>
            <a:ext cx="305312" cy="292389"/>
          </a:xfrm>
          <a:prstGeom prst="curvedConnector3">
            <a:avLst>
              <a:gd name="adj1" fmla="val 3204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6A8556F9-7302-4F40-AB41-CCEF9C37AE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130" t="15217" r="14870" b="39439"/>
          <a:stretch/>
        </p:blipFill>
        <p:spPr>
          <a:xfrm rot="21130458">
            <a:off x="11383810" y="2608879"/>
            <a:ext cx="593198" cy="413813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229E13F-43B4-44ED-B4C0-87941E1317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9009" y1="27083" x2="29009" y2="27083"/>
                        <a14:foregroundMark x1="18076" y1="27083" x2="18076" y2="27083"/>
                      </a14:backgroundRemoval>
                    </a14:imgEffect>
                  </a14:imgLayer>
                </a14:imgProps>
              </a:ext>
            </a:extLst>
          </a:blip>
          <a:srcRect l="9183" t="19785" r="8530" b="42241"/>
          <a:stretch/>
        </p:blipFill>
        <p:spPr>
          <a:xfrm>
            <a:off x="11526685" y="3158263"/>
            <a:ext cx="640745" cy="413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50620A13-39DD-4CAC-94EB-C4AE499B6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517" y="-62071"/>
            <a:ext cx="1158276" cy="86778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0038ABAF-7A06-440F-A4F0-4A0E8035E9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3" b="94163" l="9556" r="96889">
                        <a14:foregroundMark x1="18222" y1="24125" x2="18222" y2="24125"/>
                        <a14:foregroundMark x1="16889" y1="48249" x2="16889" y2="48249"/>
                        <a14:foregroundMark x1="17778" y1="70817" x2="17778" y2="70817"/>
                        <a14:foregroundMark x1="19778" y1="73541" x2="22000" y2="73930"/>
                        <a14:foregroundMark x1="24889" y1="75875" x2="25778" y2="76265"/>
                        <a14:foregroundMark x1="27778" y1="78599" x2="27778" y2="78599"/>
                        <a14:foregroundMark x1="30889" y1="82879" x2="32444" y2="84436"/>
                        <a14:foregroundMark x1="34222" y1="86381" x2="35111" y2="87160"/>
                        <a14:foregroundMark x1="36667" y1="87938" x2="39333" y2="88327"/>
                        <a14:foregroundMark x1="54889" y1="90272" x2="55778" y2="90661"/>
                        <a14:foregroundMark x1="57111" y1="90661" x2="60000" y2="90661"/>
                        <a14:foregroundMark x1="63333" y1="90661" x2="66222" y2="90272"/>
                        <a14:foregroundMark x1="68889" y1="89883" x2="70000" y2="89494"/>
                        <a14:foregroundMark x1="72000" y1="89105" x2="73333" y2="88327"/>
                        <a14:foregroundMark x1="74667" y1="87549" x2="76000" y2="85992"/>
                        <a14:foregroundMark x1="77333" y1="84825" x2="78889" y2="83658"/>
                        <a14:foregroundMark x1="82000" y1="82879" x2="82889" y2="82879"/>
                        <a14:foregroundMark x1="84444" y1="82879" x2="84444" y2="82879"/>
                        <a14:foregroundMark x1="86444" y1="80934" x2="87778" y2="80545"/>
                        <a14:foregroundMark x1="89333" y1="80156" x2="89333" y2="80156"/>
                        <a14:foregroundMark x1="91333" y1="78599" x2="91333" y2="78599"/>
                        <a14:foregroundMark x1="93778" y1="72763" x2="95111" y2="68482"/>
                        <a14:foregroundMark x1="95556" y1="64981" x2="96222" y2="60700"/>
                        <a14:foregroundMark x1="96444" y1="58755" x2="96667" y2="55253"/>
                        <a14:foregroundMark x1="96667" y1="52918" x2="96889" y2="50195"/>
                        <a14:foregroundMark x1="96889" y1="49027" x2="96889" y2="46304"/>
                        <a14:foregroundMark x1="96667" y1="42802" x2="96667" y2="42802"/>
                        <a14:foregroundMark x1="96000" y1="40078" x2="95778" y2="38911"/>
                        <a14:foregroundMark x1="95556" y1="37354" x2="95333" y2="35798"/>
                        <a14:foregroundMark x1="94889" y1="32685" x2="94667" y2="31128"/>
                        <a14:foregroundMark x1="94444" y1="29961" x2="94222" y2="28794"/>
                        <a14:foregroundMark x1="93111" y1="26848" x2="92667" y2="24903"/>
                        <a14:foregroundMark x1="90889" y1="22568" x2="90889" y2="22568"/>
                        <a14:foregroundMark x1="89111" y1="20233" x2="88667" y2="18677"/>
                        <a14:foregroundMark x1="88222" y1="18288" x2="88222" y2="18288"/>
                        <a14:foregroundMark x1="85778" y1="16732" x2="84444" y2="15175"/>
                        <a14:foregroundMark x1="82444" y1="14786" x2="79333" y2="12840"/>
                        <a14:foregroundMark x1="76222" y1="12840" x2="76222" y2="12840"/>
                        <a14:foregroundMark x1="75111" y1="12840" x2="75111" y2="12840"/>
                        <a14:foregroundMark x1="70667" y1="12451" x2="70667" y2="12451"/>
                        <a14:foregroundMark x1="68444" y1="11673" x2="68444" y2="11673"/>
                        <a14:foregroundMark x1="56667" y1="8171" x2="56000" y2="8171"/>
                        <a14:foregroundMark x1="54667" y1="8171" x2="52000" y2="8171"/>
                        <a14:foregroundMark x1="47778" y1="9339" x2="45556" y2="9339"/>
                        <a14:foregroundMark x1="42222" y1="9728" x2="41111" y2="9728"/>
                        <a14:foregroundMark x1="34889" y1="12840" x2="33333" y2="12840"/>
                        <a14:foregroundMark x1="29778" y1="12840" x2="29778" y2="12840"/>
                        <a14:foregroundMark x1="26000" y1="13230" x2="26000" y2="13230"/>
                        <a14:foregroundMark x1="24222" y1="13619" x2="24222" y2="13619"/>
                        <a14:foregroundMark x1="18000" y1="11284" x2="18000" y2="11284"/>
                        <a14:foregroundMark x1="17111" y1="10895" x2="17111" y2="10895"/>
                        <a14:foregroundMark x1="15111" y1="10895" x2="15111" y2="10895"/>
                        <a14:foregroundMark x1="14667" y1="10895" x2="14667" y2="10895"/>
                        <a14:foregroundMark x1="13111" y1="12451" x2="13111" y2="12451"/>
                        <a14:foregroundMark x1="12444" y1="14786" x2="12222" y2="16732"/>
                        <a14:foregroundMark x1="12000" y1="19844" x2="11556" y2="22568"/>
                        <a14:foregroundMark x1="11333" y1="25681" x2="11333" y2="28405"/>
                        <a14:foregroundMark x1="11111" y1="31518" x2="11111" y2="36576"/>
                        <a14:foregroundMark x1="11111" y1="38911" x2="11111" y2="42412"/>
                        <a14:foregroundMark x1="10889" y1="45136" x2="10444" y2="51751"/>
                        <a14:foregroundMark x1="10222" y1="55253" x2="9556" y2="66926"/>
                        <a14:foregroundMark x1="9556" y1="71595" x2="9556" y2="74319"/>
                        <a14:foregroundMark x1="9556" y1="77432" x2="9556" y2="79377"/>
                        <a14:foregroundMark x1="9556" y1="82101" x2="9556" y2="84825"/>
                        <a14:foregroundMark x1="10000" y1="86770" x2="10222" y2="87938"/>
                        <a14:foregroundMark x1="10889" y1="89494" x2="10889" y2="89494"/>
                        <a14:foregroundMark x1="12222" y1="91051" x2="13778" y2="91829"/>
                        <a14:foregroundMark x1="14667" y1="91829" x2="51556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072" y="4492010"/>
            <a:ext cx="1815600" cy="1036909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F2EDCA36-6E07-4AC8-AC14-C038585CA76A}"/>
              </a:ext>
            </a:extLst>
          </p:cNvPr>
          <p:cNvSpPr txBox="1"/>
          <p:nvPr/>
        </p:nvSpPr>
        <p:spPr>
          <a:xfrm>
            <a:off x="7802223" y="4716492"/>
            <a:ext cx="111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EU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6448655-E5DE-4066-91DE-240550C39923}"/>
              </a:ext>
            </a:extLst>
          </p:cNvPr>
          <p:cNvSpPr txBox="1"/>
          <p:nvPr/>
        </p:nvSpPr>
        <p:spPr>
          <a:xfrm>
            <a:off x="9451093" y="3921714"/>
            <a:ext cx="128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EMU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3148AA97-5921-465D-9F92-2AFE6B70091F}"/>
              </a:ext>
            </a:extLst>
          </p:cNvPr>
          <p:cNvSpPr txBox="1"/>
          <p:nvPr/>
        </p:nvSpPr>
        <p:spPr>
          <a:xfrm>
            <a:off x="8539337" y="5125639"/>
            <a:ext cx="111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FF00"/>
                </a:solidFill>
              </a:rPr>
              <a:t>27</a:t>
            </a:r>
            <a:endParaRPr lang="nl-NL" sz="2000" dirty="0">
              <a:solidFill>
                <a:srgbClr val="FFFF00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9959FDD-2A3A-4BCA-ABA5-7F492C933A53}"/>
              </a:ext>
            </a:extLst>
          </p:cNvPr>
          <p:cNvSpPr txBox="1"/>
          <p:nvPr/>
        </p:nvSpPr>
        <p:spPr>
          <a:xfrm>
            <a:off x="9874523" y="4582048"/>
            <a:ext cx="61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139E4"/>
                </a:solidFill>
              </a:rPr>
              <a:t>19</a:t>
            </a:r>
            <a:endParaRPr lang="nl-NL" sz="2000" dirty="0">
              <a:solidFill>
                <a:srgbClr val="0139E4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B33F638-80D5-4BD0-8F9E-38A7E00B2367}"/>
              </a:ext>
            </a:extLst>
          </p:cNvPr>
          <p:cNvSpPr txBox="1"/>
          <p:nvPr/>
        </p:nvSpPr>
        <p:spPr>
          <a:xfrm>
            <a:off x="6545621" y="5636463"/>
            <a:ext cx="193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Interne markt</a:t>
            </a:r>
          </a:p>
          <a:p>
            <a:r>
              <a:rPr lang="nl-NL" sz="1600" dirty="0"/>
              <a:t>Vrijhandel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4B318BD-257A-426E-960C-5BE626FFC70F}"/>
              </a:ext>
            </a:extLst>
          </p:cNvPr>
          <p:cNvSpPr txBox="1"/>
          <p:nvPr/>
        </p:nvSpPr>
        <p:spPr>
          <a:xfrm>
            <a:off x="10740795" y="3884320"/>
            <a:ext cx="128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ECB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D5351D2-C756-41DD-B00E-35FEB4C1CFBB}"/>
              </a:ext>
            </a:extLst>
          </p:cNvPr>
          <p:cNvSpPr txBox="1"/>
          <p:nvPr/>
        </p:nvSpPr>
        <p:spPr>
          <a:xfrm>
            <a:off x="8341240" y="5820588"/>
            <a:ext cx="1313255" cy="33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Harmonisatie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ED49859-EE8B-47A9-95DF-A28F0D7A5EAA}"/>
              </a:ext>
            </a:extLst>
          </p:cNvPr>
          <p:cNvSpPr txBox="1"/>
          <p:nvPr/>
        </p:nvSpPr>
        <p:spPr>
          <a:xfrm>
            <a:off x="10331494" y="5406105"/>
            <a:ext cx="17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highlight>
                  <a:srgbClr val="C0C0C0"/>
                </a:highlight>
              </a:rPr>
              <a:t>vreemde valuta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DA571E16-2C81-44C4-8E13-83994788338F}"/>
              </a:ext>
            </a:extLst>
          </p:cNvPr>
          <p:cNvSpPr txBox="1"/>
          <p:nvPr/>
        </p:nvSpPr>
        <p:spPr>
          <a:xfrm>
            <a:off x="10466455" y="5815680"/>
            <a:ext cx="131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highlight>
                  <a:srgbClr val="C0C0C0"/>
                </a:highlight>
              </a:rPr>
              <a:t>wisselkoers</a:t>
            </a:r>
          </a:p>
          <a:p>
            <a:pPr algn="ctr"/>
            <a:r>
              <a:rPr lang="nl-NL" sz="1600" dirty="0">
                <a:highlight>
                  <a:srgbClr val="C0C0C0"/>
                </a:highlight>
              </a:rPr>
              <a:t>provisie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1C5D40-7AF3-4FA6-AA32-8427774DBE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0001" y="6117098"/>
            <a:ext cx="520869" cy="7629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FBDD730-D992-4447-BFB1-72847D72DA3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405" b="15272"/>
          <a:stretch/>
        </p:blipFill>
        <p:spPr>
          <a:xfrm>
            <a:off x="8990672" y="6117098"/>
            <a:ext cx="767939" cy="501955"/>
          </a:xfrm>
          <a:prstGeom prst="rect">
            <a:avLst/>
          </a:prstGeom>
        </p:spPr>
      </p:pic>
      <p:cxnSp>
        <p:nvCxnSpPr>
          <p:cNvPr id="49" name="Verbindingslijn: gekromd 48">
            <a:extLst>
              <a:ext uri="{FF2B5EF4-FFF2-40B4-BE49-F238E27FC236}">
                <a16:creationId xmlns:a16="http://schemas.microsoft.com/office/drawing/2014/main" id="{35C19B2D-0C6C-476D-9561-A2A06E792240}"/>
              </a:ext>
            </a:extLst>
          </p:cNvPr>
          <p:cNvCxnSpPr>
            <a:cxnSpLocks/>
          </p:cNvCxnSpPr>
          <p:nvPr/>
        </p:nvCxnSpPr>
        <p:spPr>
          <a:xfrm flipV="1">
            <a:off x="9017272" y="4157873"/>
            <a:ext cx="788255" cy="704812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Verbindingslijn: gekromd 49">
            <a:extLst>
              <a:ext uri="{FF2B5EF4-FFF2-40B4-BE49-F238E27FC236}">
                <a16:creationId xmlns:a16="http://schemas.microsoft.com/office/drawing/2014/main" id="{C4355D9E-32ED-425B-8E18-35B4E52E9E92}"/>
              </a:ext>
            </a:extLst>
          </p:cNvPr>
          <p:cNvCxnSpPr>
            <a:cxnSpLocks/>
          </p:cNvCxnSpPr>
          <p:nvPr/>
        </p:nvCxnSpPr>
        <p:spPr>
          <a:xfrm flipV="1">
            <a:off x="10618766" y="4084375"/>
            <a:ext cx="489732" cy="416406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ingslijn: gekromd 51">
            <a:extLst>
              <a:ext uri="{FF2B5EF4-FFF2-40B4-BE49-F238E27FC236}">
                <a16:creationId xmlns:a16="http://schemas.microsoft.com/office/drawing/2014/main" id="{F29B1F8C-0A9B-4E95-A84E-9A611F431170}"/>
              </a:ext>
            </a:extLst>
          </p:cNvPr>
          <p:cNvCxnSpPr>
            <a:cxnSpLocks/>
          </p:cNvCxnSpPr>
          <p:nvPr/>
        </p:nvCxnSpPr>
        <p:spPr>
          <a:xfrm flipV="1">
            <a:off x="7612339" y="5523223"/>
            <a:ext cx="631960" cy="466760"/>
          </a:xfrm>
          <a:prstGeom prst="curvedConnector3">
            <a:avLst>
              <a:gd name="adj1" fmla="val 95216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kromd 55">
            <a:extLst>
              <a:ext uri="{FF2B5EF4-FFF2-40B4-BE49-F238E27FC236}">
                <a16:creationId xmlns:a16="http://schemas.microsoft.com/office/drawing/2014/main" id="{491B48E8-358D-4DC6-8466-339CAC3B0D08}"/>
              </a:ext>
            </a:extLst>
          </p:cNvPr>
          <p:cNvCxnSpPr>
            <a:cxnSpLocks/>
          </p:cNvCxnSpPr>
          <p:nvPr/>
        </p:nvCxnSpPr>
        <p:spPr>
          <a:xfrm rot="10800000">
            <a:off x="8285508" y="5523223"/>
            <a:ext cx="106310" cy="466760"/>
          </a:xfrm>
          <a:prstGeom prst="curvedConnector2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262EF5DE-F23F-4ED1-AFFC-3E883D7CEFB4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25045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29972C80-A97A-49AD-8AAE-988647C80F48}"/>
              </a:ext>
            </a:extLst>
          </p:cNvPr>
          <p:cNvSpPr txBox="1"/>
          <p:nvPr/>
        </p:nvSpPr>
        <p:spPr>
          <a:xfrm>
            <a:off x="1673278" y="4531826"/>
            <a:ext cx="24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PROTECTIONISME</a:t>
            </a:r>
            <a:endParaRPr lang="nl-NL" sz="1600" b="1" dirty="0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97E9CFCD-746E-4D26-B0E3-271BAF7DE388}"/>
              </a:ext>
            </a:extLst>
          </p:cNvPr>
          <p:cNvSpPr txBox="1"/>
          <p:nvPr/>
        </p:nvSpPr>
        <p:spPr>
          <a:xfrm>
            <a:off x="2411299" y="5666931"/>
            <a:ext cx="213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invoerrechten</a:t>
            </a:r>
          </a:p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invoerverbod</a:t>
            </a:r>
          </a:p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contingentering</a:t>
            </a:r>
          </a:p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exportsubsidie</a:t>
            </a:r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4910627C-C79B-4C61-BD7F-2C2FAB0F369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6727" t="15000" r="36197" b="47798"/>
          <a:stretch/>
        </p:blipFill>
        <p:spPr>
          <a:xfrm>
            <a:off x="2489746" y="4908652"/>
            <a:ext cx="815570" cy="792286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F44E39-9749-4660-87BF-4F9C519EE5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70726" y="2831345"/>
            <a:ext cx="957339" cy="9573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A1F63A4F-0BF7-472E-B118-73C9CFA49710}"/>
              </a:ext>
            </a:extLst>
          </p:cNvPr>
          <p:cNvSpPr txBox="1"/>
          <p:nvPr/>
        </p:nvSpPr>
        <p:spPr>
          <a:xfrm>
            <a:off x="-135100" y="3744413"/>
            <a:ext cx="2174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internationale </a:t>
            </a:r>
            <a:r>
              <a:rPr lang="nl-NL" sz="1600" dirty="0"/>
              <a:t>concurrentiepositie</a:t>
            </a:r>
            <a:endParaRPr lang="nl-NL" sz="1400" dirty="0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E004463-84F9-4170-9B55-63551F1FEFC7}"/>
              </a:ext>
            </a:extLst>
          </p:cNvPr>
          <p:cNvSpPr txBox="1"/>
          <p:nvPr/>
        </p:nvSpPr>
        <p:spPr>
          <a:xfrm>
            <a:off x="-135662" y="4870652"/>
            <a:ext cx="217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internationale</a:t>
            </a:r>
            <a:r>
              <a:rPr lang="nl-NL" sz="1600" dirty="0"/>
              <a:t> arbeidsverdeling</a:t>
            </a:r>
          </a:p>
        </p:txBody>
      </p:sp>
      <p:cxnSp>
        <p:nvCxnSpPr>
          <p:cNvPr id="61" name="Verbindingslijn: gekromd 60">
            <a:extLst>
              <a:ext uri="{FF2B5EF4-FFF2-40B4-BE49-F238E27FC236}">
                <a16:creationId xmlns:a16="http://schemas.microsoft.com/office/drawing/2014/main" id="{373A5A34-684E-41DF-AEDB-604B113768CA}"/>
              </a:ext>
            </a:extLst>
          </p:cNvPr>
          <p:cNvCxnSpPr>
            <a:cxnSpLocks/>
          </p:cNvCxnSpPr>
          <p:nvPr/>
        </p:nvCxnSpPr>
        <p:spPr>
          <a:xfrm>
            <a:off x="1608550" y="3985345"/>
            <a:ext cx="2298076" cy="267081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erbindingslijn: gekromd 61">
            <a:extLst>
              <a:ext uri="{FF2B5EF4-FFF2-40B4-BE49-F238E27FC236}">
                <a16:creationId xmlns:a16="http://schemas.microsoft.com/office/drawing/2014/main" id="{5CE758E7-69DD-4842-8123-53E95B521D04}"/>
              </a:ext>
            </a:extLst>
          </p:cNvPr>
          <p:cNvCxnSpPr>
            <a:cxnSpLocks/>
            <a:stCxn id="57" idx="4"/>
          </p:cNvCxnSpPr>
          <p:nvPr/>
        </p:nvCxnSpPr>
        <p:spPr>
          <a:xfrm rot="16200000" flipH="1">
            <a:off x="3075908" y="3462172"/>
            <a:ext cx="459866" cy="1112890"/>
          </a:xfrm>
          <a:prstGeom prst="curvedConnector2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kromd 62">
            <a:extLst>
              <a:ext uri="{FF2B5EF4-FFF2-40B4-BE49-F238E27FC236}">
                <a16:creationId xmlns:a16="http://schemas.microsoft.com/office/drawing/2014/main" id="{0A32B7F1-E848-4CC9-820D-547F8496AB79}"/>
              </a:ext>
            </a:extLst>
          </p:cNvPr>
          <p:cNvCxnSpPr>
            <a:cxnSpLocks/>
            <a:stCxn id="60" idx="0"/>
          </p:cNvCxnSpPr>
          <p:nvPr/>
        </p:nvCxnSpPr>
        <p:spPr>
          <a:xfrm rot="5400000" flipH="1" flipV="1">
            <a:off x="1538643" y="3570702"/>
            <a:ext cx="712778" cy="1887123"/>
          </a:xfrm>
          <a:prstGeom prst="curvedConnector2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4" grpId="0"/>
      <p:bldP spid="46" grpId="0"/>
      <p:bldP spid="48" grpId="0"/>
      <p:bldP spid="53" grpId="0"/>
      <p:bldP spid="54" grpId="0" uiExpand="1" build="p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Afbeelding 57">
            <a:extLst>
              <a:ext uri="{FF2B5EF4-FFF2-40B4-BE49-F238E27FC236}">
                <a16:creationId xmlns:a16="http://schemas.microsoft.com/office/drawing/2014/main" id="{50F541E5-6630-49F6-8657-1846CD529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12"/>
          <a:stretch/>
        </p:blipFill>
        <p:spPr>
          <a:xfrm>
            <a:off x="9963369" y="5250146"/>
            <a:ext cx="2139911" cy="14796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B23897-449F-4115-A951-EC4777C3D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t="14547" r="18864" b="951"/>
          <a:stretch/>
        </p:blipFill>
        <p:spPr>
          <a:xfrm>
            <a:off x="10846341" y="3967608"/>
            <a:ext cx="1115158" cy="99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3843F9C-E744-482C-B7DA-B68097EFC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89732" l="9821" r="91964">
                        <a14:foregroundMark x1="16071" y1="25446" x2="16071" y2="25446"/>
                        <a14:foregroundMark x1="31696" y1="12054" x2="31696" y2="12054"/>
                        <a14:foregroundMark x1="81696" y1="76339" x2="81696" y2="76339"/>
                        <a14:foregroundMark x1="85268" y1="70536" x2="85268" y2="70536"/>
                        <a14:foregroundMark x1="91964" y1="53125" x2="91964" y2="5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7003" y="3857337"/>
            <a:ext cx="1177882" cy="1177882"/>
          </a:xfrm>
          <a:prstGeom prst="rect">
            <a:avLst/>
          </a:prstGeom>
        </p:spPr>
      </p:pic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8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BUITENLAND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696722" cy="873760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25045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425619" y="430777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8.4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6934EB1-7372-4D2D-BE00-44FB159280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48"/>
          <a:stretch/>
        </p:blipFill>
        <p:spPr>
          <a:xfrm>
            <a:off x="9507029" y="1315296"/>
            <a:ext cx="2678624" cy="117274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1A7A293-81D9-4490-A969-52F7FF6AAB97}"/>
              </a:ext>
            </a:extLst>
          </p:cNvPr>
          <p:cNvSpPr txBox="1"/>
          <p:nvPr/>
        </p:nvSpPr>
        <p:spPr>
          <a:xfrm>
            <a:off x="10032596" y="433533"/>
            <a:ext cx="21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handelsbalans</a:t>
            </a:r>
          </a:p>
          <a:p>
            <a:r>
              <a:rPr lang="nl-NL" u="sng" dirty="0"/>
              <a:t>dienstenbalans +</a:t>
            </a:r>
          </a:p>
          <a:p>
            <a:r>
              <a:rPr lang="nl-NL" dirty="0"/>
              <a:t>betalingsbalans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B5FB81D-046E-4005-A6D3-BB756E407C3A}"/>
              </a:ext>
            </a:extLst>
          </p:cNvPr>
          <p:cNvSpPr txBox="1"/>
          <p:nvPr/>
        </p:nvSpPr>
        <p:spPr>
          <a:xfrm>
            <a:off x="5536383" y="1108296"/>
            <a:ext cx="111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EX</a:t>
            </a:r>
            <a:r>
              <a:rPr lang="nl-NL" sz="2000" dirty="0"/>
              <a:t>PORT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DAE256A-3EC5-4752-A73A-CFCE6CF2D0D4}"/>
              </a:ext>
            </a:extLst>
          </p:cNvPr>
          <p:cNvSpPr txBox="1"/>
          <p:nvPr/>
        </p:nvSpPr>
        <p:spPr>
          <a:xfrm>
            <a:off x="6893243" y="1158691"/>
            <a:ext cx="12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IM</a:t>
            </a:r>
            <a:r>
              <a:rPr lang="nl-NL" sz="2000" dirty="0"/>
              <a:t>PORT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ECBCA88-4975-40B8-B708-41DCF74B77DB}"/>
              </a:ext>
            </a:extLst>
          </p:cNvPr>
          <p:cNvSpPr txBox="1"/>
          <p:nvPr/>
        </p:nvSpPr>
        <p:spPr>
          <a:xfrm rot="20432926">
            <a:off x="4548155" y="450178"/>
            <a:ext cx="207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werkgelegenheid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6E70663-1FE0-4E29-B9FB-68FD7A881A62}"/>
              </a:ext>
            </a:extLst>
          </p:cNvPr>
          <p:cNvSpPr txBox="1"/>
          <p:nvPr/>
        </p:nvSpPr>
        <p:spPr>
          <a:xfrm>
            <a:off x="6858633" y="128939"/>
            <a:ext cx="2132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goedkoper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betere kwaliteit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ander klimaat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niet beschikbaar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doorvoerhandel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83690C1-3497-42F5-8B67-F64BDE0A7234}"/>
              </a:ext>
            </a:extLst>
          </p:cNvPr>
          <p:cNvSpPr txBox="1"/>
          <p:nvPr/>
        </p:nvSpPr>
        <p:spPr>
          <a:xfrm>
            <a:off x="6998863" y="1972715"/>
            <a:ext cx="128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nationaal inkomen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92A7658-37C0-4A81-855C-F8FE626026F3}"/>
              </a:ext>
            </a:extLst>
          </p:cNvPr>
          <p:cNvSpPr txBox="1"/>
          <p:nvPr/>
        </p:nvSpPr>
        <p:spPr>
          <a:xfrm>
            <a:off x="7885231" y="2530767"/>
            <a:ext cx="159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dirty="0"/>
              <a:t>importquote</a:t>
            </a:r>
          </a:p>
          <a:p>
            <a:r>
              <a:rPr lang="nl-NL" sz="1600" b="1" i="1" dirty="0"/>
              <a:t>exportquote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B6875F-E27D-47A7-96DA-3C13A99E67A5}"/>
              </a:ext>
            </a:extLst>
          </p:cNvPr>
          <p:cNvSpPr txBox="1"/>
          <p:nvPr/>
        </p:nvSpPr>
        <p:spPr>
          <a:xfrm>
            <a:off x="6357079" y="1511270"/>
            <a:ext cx="241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internationale handel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51658F7-3282-49B5-851F-D32AE8117DED}"/>
              </a:ext>
            </a:extLst>
          </p:cNvPr>
          <p:cNvSpPr txBox="1"/>
          <p:nvPr/>
        </p:nvSpPr>
        <p:spPr>
          <a:xfrm>
            <a:off x="9306362" y="2722879"/>
            <a:ext cx="2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hoog = open economie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0F9E38E-0C47-4999-AC6B-1AAC672DCC5F}"/>
              </a:ext>
            </a:extLst>
          </p:cNvPr>
          <p:cNvSpPr txBox="1"/>
          <p:nvPr/>
        </p:nvSpPr>
        <p:spPr>
          <a:xfrm>
            <a:off x="9306362" y="3168987"/>
            <a:ext cx="2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laag = gesloten economie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20B2B8-C36A-4C5F-9094-161233B3E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5" b="96373" l="1455" r="97091">
                        <a14:foregroundMark x1="16182" y1="74870" x2="16182" y2="74870"/>
                        <a14:foregroundMark x1="6364" y1="60622" x2="6545" y2="59845"/>
                        <a14:foregroundMark x1="1455" y1="60622" x2="1455" y2="60622"/>
                        <a14:foregroundMark x1="18545" y1="82124" x2="18545" y2="82124"/>
                        <a14:foregroundMark x1="20909" y1="96891" x2="20909" y2="96891"/>
                        <a14:foregroundMark x1="29273" y1="93264" x2="29273" y2="93264"/>
                        <a14:foregroundMark x1="52000" y1="95855" x2="52000" y2="95855"/>
                        <a14:foregroundMark x1="91273" y1="68653" x2="91273" y2="68653"/>
                        <a14:foregroundMark x1="97091" y1="68912" x2="97091" y2="68912"/>
                        <a14:foregroundMark x1="81818" y1="95855" x2="81818" y2="95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9802" y="178489"/>
            <a:ext cx="1261741" cy="885513"/>
          </a:xfrm>
          <a:prstGeom prst="rect">
            <a:avLst/>
          </a:prstGeom>
        </p:spPr>
      </p:pic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AF1349F4-4558-4F97-BDEF-721B795FE85E}"/>
              </a:ext>
            </a:extLst>
          </p:cNvPr>
          <p:cNvCxnSpPr>
            <a:cxnSpLocks/>
          </p:cNvCxnSpPr>
          <p:nvPr/>
        </p:nvCxnSpPr>
        <p:spPr>
          <a:xfrm flipV="1">
            <a:off x="8359803" y="1028708"/>
            <a:ext cx="1577979" cy="651840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C3F0944F-4B24-4305-A96B-897F7AD401A2}"/>
              </a:ext>
            </a:extLst>
          </p:cNvPr>
          <p:cNvCxnSpPr>
            <a:cxnSpLocks/>
            <a:stCxn id="18" idx="0"/>
            <a:endCxn id="21" idx="2"/>
          </p:cNvCxnSpPr>
          <p:nvPr/>
        </p:nvCxnSpPr>
        <p:spPr>
          <a:xfrm rot="16200000" flipV="1">
            <a:off x="5704126" y="718460"/>
            <a:ext cx="329226" cy="450446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94900F01-966A-4BD9-B14D-4E2752FC3544}"/>
              </a:ext>
            </a:extLst>
          </p:cNvPr>
          <p:cNvCxnSpPr>
            <a:cxnSpLocks/>
            <a:stCxn id="20" idx="1"/>
            <a:endCxn id="22" idx="1"/>
          </p:cNvCxnSpPr>
          <p:nvPr/>
        </p:nvCxnSpPr>
        <p:spPr>
          <a:xfrm rot="10800000">
            <a:off x="6858633" y="713716"/>
            <a:ext cx="34610" cy="645031"/>
          </a:xfrm>
          <a:prstGeom prst="curvedConnector3">
            <a:avLst>
              <a:gd name="adj1" fmla="val 760503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ingslijn: gekromd 42">
            <a:extLst>
              <a:ext uri="{FF2B5EF4-FFF2-40B4-BE49-F238E27FC236}">
                <a16:creationId xmlns:a16="http://schemas.microsoft.com/office/drawing/2014/main" id="{37CD06AF-E26F-44A3-A030-8C76FB60B2D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579919" y="2530766"/>
            <a:ext cx="305312" cy="292389"/>
          </a:xfrm>
          <a:prstGeom prst="curvedConnector3">
            <a:avLst>
              <a:gd name="adj1" fmla="val 3204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6A8556F9-7302-4F40-AB41-CCEF9C37AE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130" t="15217" r="14870" b="39439"/>
          <a:stretch/>
        </p:blipFill>
        <p:spPr>
          <a:xfrm rot="21130458">
            <a:off x="11383810" y="2608879"/>
            <a:ext cx="593198" cy="413813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229E13F-43B4-44ED-B4C0-87941E1317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9009" y1="27083" x2="29009" y2="27083"/>
                        <a14:foregroundMark x1="18076" y1="27083" x2="18076" y2="27083"/>
                      </a14:backgroundRemoval>
                    </a14:imgEffect>
                  </a14:imgLayer>
                </a14:imgProps>
              </a:ext>
            </a:extLst>
          </a:blip>
          <a:srcRect l="9183" t="19785" r="8530" b="42241"/>
          <a:stretch/>
        </p:blipFill>
        <p:spPr>
          <a:xfrm>
            <a:off x="11526685" y="3158263"/>
            <a:ext cx="640745" cy="413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50620A13-39DD-4CAC-94EB-C4AE499B6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517" y="-62071"/>
            <a:ext cx="1158276" cy="86778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0038ABAF-7A06-440F-A4F0-4A0E8035E9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3" b="94163" l="9556" r="96889">
                        <a14:foregroundMark x1="18222" y1="24125" x2="18222" y2="24125"/>
                        <a14:foregroundMark x1="16889" y1="48249" x2="16889" y2="48249"/>
                        <a14:foregroundMark x1="17778" y1="70817" x2="17778" y2="70817"/>
                        <a14:foregroundMark x1="19778" y1="73541" x2="22000" y2="73930"/>
                        <a14:foregroundMark x1="24889" y1="75875" x2="25778" y2="76265"/>
                        <a14:foregroundMark x1="27778" y1="78599" x2="27778" y2="78599"/>
                        <a14:foregroundMark x1="30889" y1="82879" x2="32444" y2="84436"/>
                        <a14:foregroundMark x1="34222" y1="86381" x2="35111" y2="87160"/>
                        <a14:foregroundMark x1="36667" y1="87938" x2="39333" y2="88327"/>
                        <a14:foregroundMark x1="54889" y1="90272" x2="55778" y2="90661"/>
                        <a14:foregroundMark x1="57111" y1="90661" x2="60000" y2="90661"/>
                        <a14:foregroundMark x1="63333" y1="90661" x2="66222" y2="90272"/>
                        <a14:foregroundMark x1="68889" y1="89883" x2="70000" y2="89494"/>
                        <a14:foregroundMark x1="72000" y1="89105" x2="73333" y2="88327"/>
                        <a14:foregroundMark x1="74667" y1="87549" x2="76000" y2="85992"/>
                        <a14:foregroundMark x1="77333" y1="84825" x2="78889" y2="83658"/>
                        <a14:foregroundMark x1="82000" y1="82879" x2="82889" y2="82879"/>
                        <a14:foregroundMark x1="84444" y1="82879" x2="84444" y2="82879"/>
                        <a14:foregroundMark x1="86444" y1="80934" x2="87778" y2="80545"/>
                        <a14:foregroundMark x1="89333" y1="80156" x2="89333" y2="80156"/>
                        <a14:foregroundMark x1="91333" y1="78599" x2="91333" y2="78599"/>
                        <a14:foregroundMark x1="93778" y1="72763" x2="95111" y2="68482"/>
                        <a14:foregroundMark x1="95556" y1="64981" x2="96222" y2="60700"/>
                        <a14:foregroundMark x1="96444" y1="58755" x2="96667" y2="55253"/>
                        <a14:foregroundMark x1="96667" y1="52918" x2="96889" y2="50195"/>
                        <a14:foregroundMark x1="96889" y1="49027" x2="96889" y2="46304"/>
                        <a14:foregroundMark x1="96667" y1="42802" x2="96667" y2="42802"/>
                        <a14:foregroundMark x1="96000" y1="40078" x2="95778" y2="38911"/>
                        <a14:foregroundMark x1="95556" y1="37354" x2="95333" y2="35798"/>
                        <a14:foregroundMark x1="94889" y1="32685" x2="94667" y2="31128"/>
                        <a14:foregroundMark x1="94444" y1="29961" x2="94222" y2="28794"/>
                        <a14:foregroundMark x1="93111" y1="26848" x2="92667" y2="24903"/>
                        <a14:foregroundMark x1="90889" y1="22568" x2="90889" y2="22568"/>
                        <a14:foregroundMark x1="89111" y1="20233" x2="88667" y2="18677"/>
                        <a14:foregroundMark x1="88222" y1="18288" x2="88222" y2="18288"/>
                        <a14:foregroundMark x1="85778" y1="16732" x2="84444" y2="15175"/>
                        <a14:foregroundMark x1="82444" y1="14786" x2="79333" y2="12840"/>
                        <a14:foregroundMark x1="76222" y1="12840" x2="76222" y2="12840"/>
                        <a14:foregroundMark x1="75111" y1="12840" x2="75111" y2="12840"/>
                        <a14:foregroundMark x1="70667" y1="12451" x2="70667" y2="12451"/>
                        <a14:foregroundMark x1="68444" y1="11673" x2="68444" y2="11673"/>
                        <a14:foregroundMark x1="56667" y1="8171" x2="56000" y2="8171"/>
                        <a14:foregroundMark x1="54667" y1="8171" x2="52000" y2="8171"/>
                        <a14:foregroundMark x1="47778" y1="9339" x2="45556" y2="9339"/>
                        <a14:foregroundMark x1="42222" y1="9728" x2="41111" y2="9728"/>
                        <a14:foregroundMark x1="34889" y1="12840" x2="33333" y2="12840"/>
                        <a14:foregroundMark x1="29778" y1="12840" x2="29778" y2="12840"/>
                        <a14:foregroundMark x1="26000" y1="13230" x2="26000" y2="13230"/>
                        <a14:foregroundMark x1="24222" y1="13619" x2="24222" y2="13619"/>
                        <a14:foregroundMark x1="18000" y1="11284" x2="18000" y2="11284"/>
                        <a14:foregroundMark x1="17111" y1="10895" x2="17111" y2="10895"/>
                        <a14:foregroundMark x1="15111" y1="10895" x2="15111" y2="10895"/>
                        <a14:foregroundMark x1="14667" y1="10895" x2="14667" y2="10895"/>
                        <a14:foregroundMark x1="13111" y1="12451" x2="13111" y2="12451"/>
                        <a14:foregroundMark x1="12444" y1="14786" x2="12222" y2="16732"/>
                        <a14:foregroundMark x1="12000" y1="19844" x2="11556" y2="22568"/>
                        <a14:foregroundMark x1="11333" y1="25681" x2="11333" y2="28405"/>
                        <a14:foregroundMark x1="11111" y1="31518" x2="11111" y2="36576"/>
                        <a14:foregroundMark x1="11111" y1="38911" x2="11111" y2="42412"/>
                        <a14:foregroundMark x1="10889" y1="45136" x2="10444" y2="51751"/>
                        <a14:foregroundMark x1="10222" y1="55253" x2="9556" y2="66926"/>
                        <a14:foregroundMark x1="9556" y1="71595" x2="9556" y2="74319"/>
                        <a14:foregroundMark x1="9556" y1="77432" x2="9556" y2="79377"/>
                        <a14:foregroundMark x1="9556" y1="82101" x2="9556" y2="84825"/>
                        <a14:foregroundMark x1="10000" y1="86770" x2="10222" y2="87938"/>
                        <a14:foregroundMark x1="10889" y1="89494" x2="10889" y2="89494"/>
                        <a14:foregroundMark x1="12222" y1="91051" x2="13778" y2="91829"/>
                        <a14:foregroundMark x1="14667" y1="91829" x2="51556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072" y="4492010"/>
            <a:ext cx="1815600" cy="1036909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F2EDCA36-6E07-4AC8-AC14-C038585CA76A}"/>
              </a:ext>
            </a:extLst>
          </p:cNvPr>
          <p:cNvSpPr txBox="1"/>
          <p:nvPr/>
        </p:nvSpPr>
        <p:spPr>
          <a:xfrm>
            <a:off x="7802223" y="4716492"/>
            <a:ext cx="111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EU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6448655-E5DE-4066-91DE-240550C39923}"/>
              </a:ext>
            </a:extLst>
          </p:cNvPr>
          <p:cNvSpPr txBox="1"/>
          <p:nvPr/>
        </p:nvSpPr>
        <p:spPr>
          <a:xfrm>
            <a:off x="9451093" y="3921714"/>
            <a:ext cx="128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EMU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3148AA97-5921-465D-9F92-2AFE6B70091F}"/>
              </a:ext>
            </a:extLst>
          </p:cNvPr>
          <p:cNvSpPr txBox="1"/>
          <p:nvPr/>
        </p:nvSpPr>
        <p:spPr>
          <a:xfrm>
            <a:off x="8539337" y="5125639"/>
            <a:ext cx="111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FF00"/>
                </a:solidFill>
              </a:rPr>
              <a:t>27</a:t>
            </a:r>
            <a:endParaRPr lang="nl-NL" sz="2000" dirty="0">
              <a:solidFill>
                <a:srgbClr val="FFFF00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9959FDD-2A3A-4BCA-ABA5-7F492C933A53}"/>
              </a:ext>
            </a:extLst>
          </p:cNvPr>
          <p:cNvSpPr txBox="1"/>
          <p:nvPr/>
        </p:nvSpPr>
        <p:spPr>
          <a:xfrm>
            <a:off x="9451093" y="4531013"/>
            <a:ext cx="138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139E4"/>
                </a:solidFill>
              </a:rPr>
              <a:t>19</a:t>
            </a:r>
          </a:p>
          <a:p>
            <a:pPr algn="ctr"/>
            <a:r>
              <a:rPr lang="nl-NL" sz="1200" b="1" dirty="0">
                <a:solidFill>
                  <a:srgbClr val="0139E4"/>
                </a:solidFill>
              </a:rPr>
              <a:t>eurozone</a:t>
            </a:r>
            <a:endParaRPr lang="nl-NL" sz="1200" dirty="0">
              <a:solidFill>
                <a:srgbClr val="0139E4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B33F638-80D5-4BD0-8F9E-38A7E00B2367}"/>
              </a:ext>
            </a:extLst>
          </p:cNvPr>
          <p:cNvSpPr txBox="1"/>
          <p:nvPr/>
        </p:nvSpPr>
        <p:spPr>
          <a:xfrm>
            <a:off x="6545621" y="5636463"/>
            <a:ext cx="193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Interne markt</a:t>
            </a:r>
          </a:p>
          <a:p>
            <a:r>
              <a:rPr lang="nl-NL" sz="1600" dirty="0"/>
              <a:t>Vrijhandel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4B318BD-257A-426E-960C-5BE626FFC70F}"/>
              </a:ext>
            </a:extLst>
          </p:cNvPr>
          <p:cNvSpPr txBox="1"/>
          <p:nvPr/>
        </p:nvSpPr>
        <p:spPr>
          <a:xfrm>
            <a:off x="10740795" y="3884320"/>
            <a:ext cx="128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ECB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D5351D2-C756-41DD-B00E-35FEB4C1CFBB}"/>
              </a:ext>
            </a:extLst>
          </p:cNvPr>
          <p:cNvSpPr txBox="1"/>
          <p:nvPr/>
        </p:nvSpPr>
        <p:spPr>
          <a:xfrm>
            <a:off x="8341240" y="5820588"/>
            <a:ext cx="1313255" cy="33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Harmonisatie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ED49859-EE8B-47A9-95DF-A28F0D7A5EAA}"/>
              </a:ext>
            </a:extLst>
          </p:cNvPr>
          <p:cNvSpPr txBox="1"/>
          <p:nvPr/>
        </p:nvSpPr>
        <p:spPr>
          <a:xfrm>
            <a:off x="10331494" y="5406105"/>
            <a:ext cx="17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0135E3"/>
                </a:solidFill>
                <a:highlight>
                  <a:srgbClr val="C0C0C0"/>
                </a:highlight>
              </a:rPr>
              <a:t>vreemde valuta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DA571E16-2C81-44C4-8E13-83994788338F}"/>
              </a:ext>
            </a:extLst>
          </p:cNvPr>
          <p:cNvSpPr txBox="1"/>
          <p:nvPr/>
        </p:nvSpPr>
        <p:spPr>
          <a:xfrm>
            <a:off x="10466455" y="5815680"/>
            <a:ext cx="131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0135E3"/>
                </a:solidFill>
                <a:highlight>
                  <a:srgbClr val="C0C0C0"/>
                </a:highlight>
              </a:rPr>
              <a:t>wisselkoers</a:t>
            </a:r>
          </a:p>
          <a:p>
            <a:pPr algn="ctr"/>
            <a:r>
              <a:rPr lang="nl-NL" sz="1600" dirty="0">
                <a:solidFill>
                  <a:srgbClr val="0135E3"/>
                </a:solidFill>
                <a:highlight>
                  <a:srgbClr val="C0C0C0"/>
                </a:highlight>
              </a:rPr>
              <a:t>provisie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1C5D40-7AF3-4FA6-AA32-8427774DBE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0001" y="6117098"/>
            <a:ext cx="520869" cy="7629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FBDD730-D992-4447-BFB1-72847D72DA3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405" b="15272"/>
          <a:stretch/>
        </p:blipFill>
        <p:spPr>
          <a:xfrm>
            <a:off x="8990672" y="6117098"/>
            <a:ext cx="767939" cy="501955"/>
          </a:xfrm>
          <a:prstGeom prst="rect">
            <a:avLst/>
          </a:prstGeom>
        </p:spPr>
      </p:pic>
      <p:cxnSp>
        <p:nvCxnSpPr>
          <p:cNvPr id="49" name="Verbindingslijn: gekromd 48">
            <a:extLst>
              <a:ext uri="{FF2B5EF4-FFF2-40B4-BE49-F238E27FC236}">
                <a16:creationId xmlns:a16="http://schemas.microsoft.com/office/drawing/2014/main" id="{35C19B2D-0C6C-476D-9561-A2A06E79224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04169" y="4212360"/>
            <a:ext cx="663429" cy="637223"/>
          </a:xfrm>
          <a:prstGeom prst="curvedConnector3">
            <a:avLst>
              <a:gd name="adj1" fmla="val 95943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Verbindingslijn: gekromd 49">
            <a:extLst>
              <a:ext uri="{FF2B5EF4-FFF2-40B4-BE49-F238E27FC236}">
                <a16:creationId xmlns:a16="http://schemas.microsoft.com/office/drawing/2014/main" id="{C4355D9E-32ED-425B-8E18-35B4E52E9E92}"/>
              </a:ext>
            </a:extLst>
          </p:cNvPr>
          <p:cNvCxnSpPr>
            <a:cxnSpLocks/>
          </p:cNvCxnSpPr>
          <p:nvPr/>
        </p:nvCxnSpPr>
        <p:spPr>
          <a:xfrm flipV="1">
            <a:off x="10618766" y="4084375"/>
            <a:ext cx="489732" cy="416406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ingslijn: gekromd 51">
            <a:extLst>
              <a:ext uri="{FF2B5EF4-FFF2-40B4-BE49-F238E27FC236}">
                <a16:creationId xmlns:a16="http://schemas.microsoft.com/office/drawing/2014/main" id="{F29B1F8C-0A9B-4E95-A84E-9A611F431170}"/>
              </a:ext>
            </a:extLst>
          </p:cNvPr>
          <p:cNvCxnSpPr>
            <a:cxnSpLocks/>
          </p:cNvCxnSpPr>
          <p:nvPr/>
        </p:nvCxnSpPr>
        <p:spPr>
          <a:xfrm flipV="1">
            <a:off x="7612339" y="5523223"/>
            <a:ext cx="631960" cy="466760"/>
          </a:xfrm>
          <a:prstGeom prst="curvedConnector3">
            <a:avLst>
              <a:gd name="adj1" fmla="val 95216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kromd 55">
            <a:extLst>
              <a:ext uri="{FF2B5EF4-FFF2-40B4-BE49-F238E27FC236}">
                <a16:creationId xmlns:a16="http://schemas.microsoft.com/office/drawing/2014/main" id="{491B48E8-358D-4DC6-8466-339CAC3B0D08}"/>
              </a:ext>
            </a:extLst>
          </p:cNvPr>
          <p:cNvCxnSpPr>
            <a:cxnSpLocks/>
          </p:cNvCxnSpPr>
          <p:nvPr/>
        </p:nvCxnSpPr>
        <p:spPr>
          <a:xfrm rot="10800000">
            <a:off x="8285508" y="5523223"/>
            <a:ext cx="106310" cy="466760"/>
          </a:xfrm>
          <a:prstGeom prst="curvedConnector2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262EF5DE-F23F-4ED1-AFFC-3E883D7CEFB4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25045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29972C80-A97A-49AD-8AAE-988647C80F48}"/>
              </a:ext>
            </a:extLst>
          </p:cNvPr>
          <p:cNvSpPr txBox="1"/>
          <p:nvPr/>
        </p:nvSpPr>
        <p:spPr>
          <a:xfrm>
            <a:off x="1673278" y="4531826"/>
            <a:ext cx="24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PROTECTIONISME</a:t>
            </a:r>
            <a:endParaRPr lang="nl-NL" sz="1600" b="1" dirty="0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97E9CFCD-746E-4D26-B0E3-271BAF7DE388}"/>
              </a:ext>
            </a:extLst>
          </p:cNvPr>
          <p:cNvSpPr txBox="1"/>
          <p:nvPr/>
        </p:nvSpPr>
        <p:spPr>
          <a:xfrm>
            <a:off x="2411299" y="5666931"/>
            <a:ext cx="213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invoerrechten</a:t>
            </a:r>
          </a:p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invoerverbod</a:t>
            </a:r>
          </a:p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contingentering</a:t>
            </a:r>
          </a:p>
          <a:p>
            <a:pPr marL="285750" indent="-28575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600" dirty="0"/>
              <a:t>exportsubsidie</a:t>
            </a:r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4910627C-C79B-4C61-BD7F-2C2FAB0F369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6727" t="15000" r="36197" b="47798"/>
          <a:stretch/>
        </p:blipFill>
        <p:spPr>
          <a:xfrm>
            <a:off x="2489746" y="4908652"/>
            <a:ext cx="815570" cy="792286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6F44E39-9749-4660-87BF-4F9C519EE5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70726" y="2831345"/>
            <a:ext cx="957339" cy="9573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A1F63A4F-0BF7-472E-B118-73C9CFA49710}"/>
              </a:ext>
            </a:extLst>
          </p:cNvPr>
          <p:cNvSpPr txBox="1"/>
          <p:nvPr/>
        </p:nvSpPr>
        <p:spPr>
          <a:xfrm>
            <a:off x="-135100" y="3744413"/>
            <a:ext cx="2174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internationale </a:t>
            </a:r>
            <a:r>
              <a:rPr lang="nl-NL" sz="1600" dirty="0"/>
              <a:t>concurrentiepositie</a:t>
            </a:r>
            <a:endParaRPr lang="nl-NL" sz="1400" dirty="0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E004463-84F9-4170-9B55-63551F1FEFC7}"/>
              </a:ext>
            </a:extLst>
          </p:cNvPr>
          <p:cNvSpPr txBox="1"/>
          <p:nvPr/>
        </p:nvSpPr>
        <p:spPr>
          <a:xfrm>
            <a:off x="-135662" y="4870652"/>
            <a:ext cx="217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internationale</a:t>
            </a:r>
            <a:r>
              <a:rPr lang="nl-NL" sz="1600" dirty="0"/>
              <a:t> arbeidsverdeling</a:t>
            </a:r>
          </a:p>
        </p:txBody>
      </p:sp>
      <p:cxnSp>
        <p:nvCxnSpPr>
          <p:cNvPr id="61" name="Verbindingslijn: gekromd 60">
            <a:extLst>
              <a:ext uri="{FF2B5EF4-FFF2-40B4-BE49-F238E27FC236}">
                <a16:creationId xmlns:a16="http://schemas.microsoft.com/office/drawing/2014/main" id="{373A5A34-684E-41DF-AEDB-604B113768CA}"/>
              </a:ext>
            </a:extLst>
          </p:cNvPr>
          <p:cNvCxnSpPr>
            <a:cxnSpLocks/>
          </p:cNvCxnSpPr>
          <p:nvPr/>
        </p:nvCxnSpPr>
        <p:spPr>
          <a:xfrm>
            <a:off x="1608550" y="3985345"/>
            <a:ext cx="2298076" cy="267081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erbindingslijn: gekromd 61">
            <a:extLst>
              <a:ext uri="{FF2B5EF4-FFF2-40B4-BE49-F238E27FC236}">
                <a16:creationId xmlns:a16="http://schemas.microsoft.com/office/drawing/2014/main" id="{5CE758E7-69DD-4842-8123-53E95B521D04}"/>
              </a:ext>
            </a:extLst>
          </p:cNvPr>
          <p:cNvCxnSpPr>
            <a:cxnSpLocks/>
            <a:stCxn id="57" idx="4"/>
          </p:cNvCxnSpPr>
          <p:nvPr/>
        </p:nvCxnSpPr>
        <p:spPr>
          <a:xfrm rot="16200000" flipH="1">
            <a:off x="3075908" y="3462172"/>
            <a:ext cx="459866" cy="1112890"/>
          </a:xfrm>
          <a:prstGeom prst="curvedConnector2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kromd 62">
            <a:extLst>
              <a:ext uri="{FF2B5EF4-FFF2-40B4-BE49-F238E27FC236}">
                <a16:creationId xmlns:a16="http://schemas.microsoft.com/office/drawing/2014/main" id="{0A32B7F1-E848-4CC9-820D-547F8496AB79}"/>
              </a:ext>
            </a:extLst>
          </p:cNvPr>
          <p:cNvCxnSpPr>
            <a:cxnSpLocks/>
            <a:stCxn id="60" idx="0"/>
          </p:cNvCxnSpPr>
          <p:nvPr/>
        </p:nvCxnSpPr>
        <p:spPr>
          <a:xfrm rot="5400000" flipH="1" flipV="1">
            <a:off x="1538643" y="3570702"/>
            <a:ext cx="712778" cy="1887123"/>
          </a:xfrm>
          <a:prstGeom prst="curvedConnector2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>
            <a:extLst>
              <a:ext uri="{FF2B5EF4-FFF2-40B4-BE49-F238E27FC236}">
                <a16:creationId xmlns:a16="http://schemas.microsoft.com/office/drawing/2014/main" id="{A612391C-6A54-4EC8-8F61-5C058CD4E072}"/>
              </a:ext>
            </a:extLst>
          </p:cNvPr>
          <p:cNvSpPr txBox="1"/>
          <p:nvPr/>
        </p:nvSpPr>
        <p:spPr>
          <a:xfrm>
            <a:off x="1021531" y="2279295"/>
            <a:ext cx="265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ONTWIKKELINGSLANDEN</a:t>
            </a:r>
          </a:p>
        </p:txBody>
      </p:sp>
      <p:cxnSp>
        <p:nvCxnSpPr>
          <p:cNvPr id="65" name="Verbindingslijn: gekromd 64">
            <a:extLst>
              <a:ext uri="{FF2B5EF4-FFF2-40B4-BE49-F238E27FC236}">
                <a16:creationId xmlns:a16="http://schemas.microsoft.com/office/drawing/2014/main" id="{FCA49E8A-1AAA-421B-81E1-2EC801E00C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25522" y="2721614"/>
            <a:ext cx="412622" cy="214561"/>
          </a:xfrm>
          <a:prstGeom prst="curvedConnector3">
            <a:avLst>
              <a:gd name="adj1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vak 65">
            <a:extLst>
              <a:ext uri="{FF2B5EF4-FFF2-40B4-BE49-F238E27FC236}">
                <a16:creationId xmlns:a16="http://schemas.microsoft.com/office/drawing/2014/main" id="{8F98EAC9-22C3-4530-BDB5-8C93490DFB27}"/>
              </a:ext>
            </a:extLst>
          </p:cNvPr>
          <p:cNvSpPr txBox="1"/>
          <p:nvPr/>
        </p:nvSpPr>
        <p:spPr>
          <a:xfrm>
            <a:off x="105073" y="1476862"/>
            <a:ext cx="241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ONTWIKKELINGSHULP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55DE09AB-E9EE-4E08-A443-95567E662612}"/>
              </a:ext>
            </a:extLst>
          </p:cNvPr>
          <p:cNvSpPr txBox="1"/>
          <p:nvPr/>
        </p:nvSpPr>
        <p:spPr>
          <a:xfrm rot="17585039">
            <a:off x="1865957" y="1836730"/>
            <a:ext cx="881355" cy="27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kenmerken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B00E42F6-95FB-4EB5-94C4-594A044970FA}"/>
              </a:ext>
            </a:extLst>
          </p:cNvPr>
          <p:cNvSpPr txBox="1"/>
          <p:nvPr/>
        </p:nvSpPr>
        <p:spPr>
          <a:xfrm>
            <a:off x="2701962" y="917780"/>
            <a:ext cx="3036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Slechte infrastructuur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Gebrekkig onderwijs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Lage levensverwachting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i="1" dirty="0"/>
              <a:t>Laag inkomen per hoofd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i="1" dirty="0"/>
              <a:t>Scheve inkomensverdeling</a:t>
            </a:r>
          </a:p>
          <a:p>
            <a:pPr marL="177800" indent="-177800"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nl-NL" sz="1400" dirty="0"/>
              <a:t>Monocultuur</a:t>
            </a:r>
          </a:p>
        </p:txBody>
      </p:sp>
      <p:sp>
        <p:nvSpPr>
          <p:cNvPr id="15" name="Linkeraccolade 14">
            <a:extLst>
              <a:ext uri="{FF2B5EF4-FFF2-40B4-BE49-F238E27FC236}">
                <a16:creationId xmlns:a16="http://schemas.microsoft.com/office/drawing/2014/main" id="{C13B048A-E9D1-489D-A119-FB6FA39C7C6D}"/>
              </a:ext>
            </a:extLst>
          </p:cNvPr>
          <p:cNvSpPr/>
          <p:nvPr/>
        </p:nvSpPr>
        <p:spPr>
          <a:xfrm>
            <a:off x="2584917" y="917780"/>
            <a:ext cx="277626" cy="1407509"/>
          </a:xfrm>
          <a:prstGeom prst="leftBrace">
            <a:avLst>
              <a:gd name="adj1" fmla="val 78476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9" name="Verbindingslijn: gekromd 68">
            <a:extLst>
              <a:ext uri="{FF2B5EF4-FFF2-40B4-BE49-F238E27FC236}">
                <a16:creationId xmlns:a16="http://schemas.microsoft.com/office/drawing/2014/main" id="{CF3C2661-CE5B-4804-9A3E-2EFB2D84B1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75644" y="1765555"/>
            <a:ext cx="694768" cy="406730"/>
          </a:xfrm>
          <a:prstGeom prst="curvedConnector3">
            <a:avLst>
              <a:gd name="adj1" fmla="val 99964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vak 69">
            <a:extLst>
              <a:ext uri="{FF2B5EF4-FFF2-40B4-BE49-F238E27FC236}">
                <a16:creationId xmlns:a16="http://schemas.microsoft.com/office/drawing/2014/main" id="{1B03BDA3-2A1D-43E0-BF8E-6E13A82D7600}"/>
              </a:ext>
            </a:extLst>
          </p:cNvPr>
          <p:cNvSpPr txBox="1"/>
          <p:nvPr/>
        </p:nvSpPr>
        <p:spPr>
          <a:xfrm>
            <a:off x="-162765" y="524957"/>
            <a:ext cx="195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/>
              <a:t>Noodhulp</a:t>
            </a:r>
          </a:p>
          <a:p>
            <a:pPr algn="r"/>
            <a:r>
              <a:rPr lang="nl-NL" sz="1600" dirty="0"/>
              <a:t>Structurele hulp</a:t>
            </a:r>
          </a:p>
        </p:txBody>
      </p:sp>
      <p:pic>
        <p:nvPicPr>
          <p:cNvPr id="71" name="Afbeelding 70">
            <a:extLst>
              <a:ext uri="{FF2B5EF4-FFF2-40B4-BE49-F238E27FC236}">
                <a16:creationId xmlns:a16="http://schemas.microsoft.com/office/drawing/2014/main" id="{CCA7BC8F-8907-4223-87A2-34F26F90B9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5591" y="240664"/>
            <a:ext cx="839325" cy="524578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F11B6A8E-0834-42E1-9FAA-B9B539081B2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23500" y="772970"/>
            <a:ext cx="861416" cy="516849"/>
          </a:xfrm>
          <a:prstGeom prst="rect">
            <a:avLst/>
          </a:prstGeom>
        </p:spPr>
      </p:pic>
      <p:sp>
        <p:nvSpPr>
          <p:cNvPr id="73" name="Tekstvak 72">
            <a:extLst>
              <a:ext uri="{FF2B5EF4-FFF2-40B4-BE49-F238E27FC236}">
                <a16:creationId xmlns:a16="http://schemas.microsoft.com/office/drawing/2014/main" id="{C57BD6BE-C4C1-4D20-A936-4514F79479BB}"/>
              </a:ext>
            </a:extLst>
          </p:cNvPr>
          <p:cNvSpPr txBox="1"/>
          <p:nvPr/>
        </p:nvSpPr>
        <p:spPr>
          <a:xfrm rot="20432926">
            <a:off x="76515" y="159402"/>
            <a:ext cx="2077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gebonden hulp?</a:t>
            </a:r>
          </a:p>
        </p:txBody>
      </p:sp>
      <p:pic>
        <p:nvPicPr>
          <p:cNvPr id="74" name="Afbeelding 73">
            <a:extLst>
              <a:ext uri="{FF2B5EF4-FFF2-40B4-BE49-F238E27FC236}">
                <a16:creationId xmlns:a16="http://schemas.microsoft.com/office/drawing/2014/main" id="{7A048E56-3C42-45DF-84FC-C58AFAD279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895" b="96316" l="5587" r="92179">
                        <a14:foregroundMark x1="8939" y1="22632" x2="8939" y2="22632"/>
                        <a14:foregroundMark x1="31844" y1="7895" x2="31844" y2="7895"/>
                        <a14:foregroundMark x1="59218" y1="91579" x2="59218" y2="91579"/>
                        <a14:foregroundMark x1="93296" y1="40000" x2="93296" y2="40000"/>
                        <a14:foregroundMark x1="55307" y1="96316" x2="55307" y2="96316"/>
                        <a14:foregroundMark x1="5587" y1="34737" x2="5587" y2="3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3" y="1806834"/>
            <a:ext cx="1228581" cy="1304080"/>
          </a:xfrm>
          <a:prstGeom prst="rect">
            <a:avLst/>
          </a:prstGeom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0025FB71-59AC-4A14-BDEF-ECC02CF36EB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20519" y="102971"/>
            <a:ext cx="454796" cy="48728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72CE067-637C-425C-9F71-A3D3D5DF457D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7467" t="8560" r="38720" b="299"/>
          <a:stretch/>
        </p:blipFill>
        <p:spPr>
          <a:xfrm>
            <a:off x="2274166" y="765242"/>
            <a:ext cx="387473" cy="6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 build="p"/>
      <p:bldP spid="15" grpId="0" animBg="1"/>
      <p:bldP spid="70" grpId="0"/>
      <p:bldP spid="73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190</Words>
  <Application>Microsoft Office PowerPoint</Application>
  <PresentationFormat>Breedbeeld</PresentationFormat>
  <Paragraphs>120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Courier New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(Bernhard)</dc:creator>
  <cp:lastModifiedBy>Seelen, BMJG (Bernhard)</cp:lastModifiedBy>
  <cp:revision>6</cp:revision>
  <dcterms:created xsi:type="dcterms:W3CDTF">2021-06-23T06:45:08Z</dcterms:created>
  <dcterms:modified xsi:type="dcterms:W3CDTF">2021-06-28T06:45:19Z</dcterms:modified>
</cp:coreProperties>
</file>